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6"/>
  </p:notesMasterIdLst>
  <p:sldIdLst>
    <p:sldId id="316" r:id="rId2"/>
    <p:sldId id="318" r:id="rId3"/>
    <p:sldId id="413" r:id="rId4"/>
    <p:sldId id="414" r:id="rId5"/>
    <p:sldId id="417" r:id="rId6"/>
    <p:sldId id="419" r:id="rId7"/>
    <p:sldId id="418" r:id="rId8"/>
    <p:sldId id="420" r:id="rId9"/>
    <p:sldId id="415" r:id="rId10"/>
    <p:sldId id="421" r:id="rId11"/>
    <p:sldId id="422" r:id="rId12"/>
    <p:sldId id="423" r:id="rId13"/>
    <p:sldId id="424" r:id="rId14"/>
    <p:sldId id="409" r:id="rId15"/>
  </p:sldIdLst>
  <p:sldSz cx="13006388" cy="9752013"/>
  <p:notesSz cx="6858000" cy="9144000"/>
  <p:defaultTextStyle>
    <a:defPPr>
      <a:defRPr lang="en-US"/>
    </a:defPPr>
    <a:lvl1pPr marL="0" algn="l" defTabSz="1302563" rtl="0" eaLnBrk="1" latinLnBrk="0" hangingPunct="1">
      <a:defRPr sz="2564" kern="1200">
        <a:solidFill>
          <a:schemeClr val="tx1"/>
        </a:solidFill>
        <a:latin typeface="+mn-lt"/>
        <a:ea typeface="+mn-ea"/>
        <a:cs typeface="+mn-cs"/>
      </a:defRPr>
    </a:lvl1pPr>
    <a:lvl2pPr marL="651281" algn="l" defTabSz="1302563" rtl="0" eaLnBrk="1" latinLnBrk="0" hangingPunct="1">
      <a:defRPr sz="2564" kern="1200">
        <a:solidFill>
          <a:schemeClr val="tx1"/>
        </a:solidFill>
        <a:latin typeface="+mn-lt"/>
        <a:ea typeface="+mn-ea"/>
        <a:cs typeface="+mn-cs"/>
      </a:defRPr>
    </a:lvl2pPr>
    <a:lvl3pPr marL="1302563" algn="l" defTabSz="1302563" rtl="0" eaLnBrk="1" latinLnBrk="0" hangingPunct="1">
      <a:defRPr sz="2564" kern="1200">
        <a:solidFill>
          <a:schemeClr val="tx1"/>
        </a:solidFill>
        <a:latin typeface="+mn-lt"/>
        <a:ea typeface="+mn-ea"/>
        <a:cs typeface="+mn-cs"/>
      </a:defRPr>
    </a:lvl3pPr>
    <a:lvl4pPr marL="1953844" algn="l" defTabSz="1302563" rtl="0" eaLnBrk="1" latinLnBrk="0" hangingPunct="1">
      <a:defRPr sz="2564" kern="1200">
        <a:solidFill>
          <a:schemeClr val="tx1"/>
        </a:solidFill>
        <a:latin typeface="+mn-lt"/>
        <a:ea typeface="+mn-ea"/>
        <a:cs typeface="+mn-cs"/>
      </a:defRPr>
    </a:lvl4pPr>
    <a:lvl5pPr marL="2605126" algn="l" defTabSz="1302563" rtl="0" eaLnBrk="1" latinLnBrk="0" hangingPunct="1">
      <a:defRPr sz="2564" kern="1200">
        <a:solidFill>
          <a:schemeClr val="tx1"/>
        </a:solidFill>
        <a:latin typeface="+mn-lt"/>
        <a:ea typeface="+mn-ea"/>
        <a:cs typeface="+mn-cs"/>
      </a:defRPr>
    </a:lvl5pPr>
    <a:lvl6pPr marL="3256407" algn="l" defTabSz="1302563" rtl="0" eaLnBrk="1" latinLnBrk="0" hangingPunct="1">
      <a:defRPr sz="2564" kern="1200">
        <a:solidFill>
          <a:schemeClr val="tx1"/>
        </a:solidFill>
        <a:latin typeface="+mn-lt"/>
        <a:ea typeface="+mn-ea"/>
        <a:cs typeface="+mn-cs"/>
      </a:defRPr>
    </a:lvl6pPr>
    <a:lvl7pPr marL="3907688" algn="l" defTabSz="1302563" rtl="0" eaLnBrk="1" latinLnBrk="0" hangingPunct="1">
      <a:defRPr sz="2564" kern="1200">
        <a:solidFill>
          <a:schemeClr val="tx1"/>
        </a:solidFill>
        <a:latin typeface="+mn-lt"/>
        <a:ea typeface="+mn-ea"/>
        <a:cs typeface="+mn-cs"/>
      </a:defRPr>
    </a:lvl7pPr>
    <a:lvl8pPr marL="4558970" algn="l" defTabSz="1302563" rtl="0" eaLnBrk="1" latinLnBrk="0" hangingPunct="1">
      <a:defRPr sz="2564" kern="1200">
        <a:solidFill>
          <a:schemeClr val="tx1"/>
        </a:solidFill>
        <a:latin typeface="+mn-lt"/>
        <a:ea typeface="+mn-ea"/>
        <a:cs typeface="+mn-cs"/>
      </a:defRPr>
    </a:lvl8pPr>
    <a:lvl9pPr marL="5210251" algn="l" defTabSz="1302563" rtl="0" eaLnBrk="1" latinLnBrk="0" hangingPunct="1">
      <a:defRPr sz="256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71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828"/>
    <a:srgbClr val="0080C6"/>
    <a:srgbClr val="D8E0E6"/>
    <a:srgbClr val="F3F6F8"/>
    <a:srgbClr val="AFDFEC"/>
    <a:srgbClr val="5BC8EE"/>
    <a:srgbClr val="FFDA22"/>
    <a:srgbClr val="85888D"/>
    <a:srgbClr val="31C5B9"/>
    <a:srgbClr val="4DA6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16" autoAdjust="0"/>
    <p:restoredTop sz="96696"/>
  </p:normalViewPr>
  <p:slideViewPr>
    <p:cSldViewPr snapToGrid="0" snapToObjects="1">
      <p:cViewPr varScale="1">
        <p:scale>
          <a:sx n="80" d="100"/>
          <a:sy n="80" d="100"/>
        </p:scale>
        <p:origin x="200" y="-120"/>
      </p:cViewPr>
      <p:guideLst>
        <p:guide orient="horz" pos="3071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1.png>
</file>

<file path=ppt/media/image16.jpeg>
</file>

<file path=ppt/media/image17.jpeg>
</file>

<file path=ppt/media/image19.jpg>
</file>

<file path=ppt/media/image20.jp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2FE346-E604-1B4E-9B2B-E45689E64B9A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3BD7F-CC90-B745-910D-0DE8F44E1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50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02563" rtl="0" eaLnBrk="1" latinLnBrk="0" hangingPunct="1">
      <a:defRPr sz="1709" kern="1200">
        <a:solidFill>
          <a:schemeClr val="tx1"/>
        </a:solidFill>
        <a:latin typeface="+mn-lt"/>
        <a:ea typeface="+mn-ea"/>
        <a:cs typeface="+mn-cs"/>
      </a:defRPr>
    </a:lvl1pPr>
    <a:lvl2pPr marL="651281" algn="l" defTabSz="1302563" rtl="0" eaLnBrk="1" latinLnBrk="0" hangingPunct="1">
      <a:defRPr sz="1709" kern="1200">
        <a:solidFill>
          <a:schemeClr val="tx1"/>
        </a:solidFill>
        <a:latin typeface="+mn-lt"/>
        <a:ea typeface="+mn-ea"/>
        <a:cs typeface="+mn-cs"/>
      </a:defRPr>
    </a:lvl2pPr>
    <a:lvl3pPr marL="1302563" algn="l" defTabSz="1302563" rtl="0" eaLnBrk="1" latinLnBrk="0" hangingPunct="1">
      <a:defRPr sz="1709" kern="1200">
        <a:solidFill>
          <a:schemeClr val="tx1"/>
        </a:solidFill>
        <a:latin typeface="+mn-lt"/>
        <a:ea typeface="+mn-ea"/>
        <a:cs typeface="+mn-cs"/>
      </a:defRPr>
    </a:lvl3pPr>
    <a:lvl4pPr marL="1953844" algn="l" defTabSz="1302563" rtl="0" eaLnBrk="1" latinLnBrk="0" hangingPunct="1">
      <a:defRPr sz="1709" kern="1200">
        <a:solidFill>
          <a:schemeClr val="tx1"/>
        </a:solidFill>
        <a:latin typeface="+mn-lt"/>
        <a:ea typeface="+mn-ea"/>
        <a:cs typeface="+mn-cs"/>
      </a:defRPr>
    </a:lvl4pPr>
    <a:lvl5pPr marL="2605126" algn="l" defTabSz="1302563" rtl="0" eaLnBrk="1" latinLnBrk="0" hangingPunct="1">
      <a:defRPr sz="1709" kern="1200">
        <a:solidFill>
          <a:schemeClr val="tx1"/>
        </a:solidFill>
        <a:latin typeface="+mn-lt"/>
        <a:ea typeface="+mn-ea"/>
        <a:cs typeface="+mn-cs"/>
      </a:defRPr>
    </a:lvl5pPr>
    <a:lvl6pPr marL="3256407" algn="l" defTabSz="1302563" rtl="0" eaLnBrk="1" latinLnBrk="0" hangingPunct="1">
      <a:defRPr sz="1709" kern="1200">
        <a:solidFill>
          <a:schemeClr val="tx1"/>
        </a:solidFill>
        <a:latin typeface="+mn-lt"/>
        <a:ea typeface="+mn-ea"/>
        <a:cs typeface="+mn-cs"/>
      </a:defRPr>
    </a:lvl6pPr>
    <a:lvl7pPr marL="3907688" algn="l" defTabSz="1302563" rtl="0" eaLnBrk="1" latinLnBrk="0" hangingPunct="1">
      <a:defRPr sz="1709" kern="1200">
        <a:solidFill>
          <a:schemeClr val="tx1"/>
        </a:solidFill>
        <a:latin typeface="+mn-lt"/>
        <a:ea typeface="+mn-ea"/>
        <a:cs typeface="+mn-cs"/>
      </a:defRPr>
    </a:lvl7pPr>
    <a:lvl8pPr marL="4558970" algn="l" defTabSz="1302563" rtl="0" eaLnBrk="1" latinLnBrk="0" hangingPunct="1">
      <a:defRPr sz="1709" kern="1200">
        <a:solidFill>
          <a:schemeClr val="tx1"/>
        </a:solidFill>
        <a:latin typeface="+mn-lt"/>
        <a:ea typeface="+mn-ea"/>
        <a:cs typeface="+mn-cs"/>
      </a:defRPr>
    </a:lvl8pPr>
    <a:lvl9pPr marL="5210251" algn="l" defTabSz="1302563" rtl="0" eaLnBrk="1" latinLnBrk="0" hangingPunct="1">
      <a:defRPr sz="1709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 i="1">
                <a:solidFill>
                  <a:srgbClr val="6E6E6F"/>
                </a:solidFill>
                <a:latin typeface="Verdana" charset="0"/>
                <a:ea typeface="ＭＳ Ｐゴシック" charset="0"/>
                <a:cs typeface="Times New Roman" charset="0"/>
              </a:defRPr>
            </a:lvl1pPr>
            <a:lvl2pPr marL="742950" indent="-285750" eaLnBrk="0" hangingPunct="0">
              <a:defRPr sz="1600" i="1">
                <a:solidFill>
                  <a:srgbClr val="6E6E6F"/>
                </a:solidFill>
                <a:latin typeface="Verdana" charset="0"/>
                <a:ea typeface="Times New Roman" charset="0"/>
                <a:cs typeface="Times New Roman" charset="0"/>
              </a:defRPr>
            </a:lvl2pPr>
            <a:lvl3pPr marL="1143000" indent="-228600" eaLnBrk="0" hangingPunct="0">
              <a:defRPr sz="1600" i="1">
                <a:solidFill>
                  <a:srgbClr val="6E6E6F"/>
                </a:solidFill>
                <a:latin typeface="Verdana" charset="0"/>
                <a:ea typeface="Times New Roman" charset="0"/>
                <a:cs typeface="Times New Roman" charset="0"/>
              </a:defRPr>
            </a:lvl3pPr>
            <a:lvl4pPr marL="1600200" indent="-228600" eaLnBrk="0" hangingPunct="0">
              <a:defRPr sz="1600" i="1">
                <a:solidFill>
                  <a:srgbClr val="6E6E6F"/>
                </a:solidFill>
                <a:latin typeface="Verdana" charset="0"/>
                <a:ea typeface="Times New Roman" charset="0"/>
                <a:cs typeface="Times New Roman" charset="0"/>
              </a:defRPr>
            </a:lvl4pPr>
            <a:lvl5pPr marL="2057400" indent="-228600" eaLnBrk="0" hangingPunct="0">
              <a:defRPr sz="1600" i="1">
                <a:solidFill>
                  <a:srgbClr val="6E6E6F"/>
                </a:solidFill>
                <a:latin typeface="Verdana" charset="0"/>
                <a:ea typeface="Times New Roman" charset="0"/>
                <a:cs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 i="1">
                <a:solidFill>
                  <a:srgbClr val="6E6E6F"/>
                </a:solidFill>
                <a:latin typeface="Verdana" charset="0"/>
                <a:ea typeface="Times New Roman" charset="0"/>
                <a:cs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 i="1">
                <a:solidFill>
                  <a:srgbClr val="6E6E6F"/>
                </a:solidFill>
                <a:latin typeface="Verdana" charset="0"/>
                <a:ea typeface="Times New Roman" charset="0"/>
                <a:cs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 i="1">
                <a:solidFill>
                  <a:srgbClr val="6E6E6F"/>
                </a:solidFill>
                <a:latin typeface="Verdana" charset="0"/>
                <a:ea typeface="Times New Roman" charset="0"/>
                <a:cs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 i="1">
                <a:solidFill>
                  <a:srgbClr val="6E6E6F"/>
                </a:solidFill>
                <a:latin typeface="Verdana" charset="0"/>
                <a:ea typeface="Times New Roman" charset="0"/>
                <a:cs typeface="Times New Roman" charset="0"/>
              </a:defRPr>
            </a:lvl9pPr>
          </a:lstStyle>
          <a:p>
            <a:pPr eaLnBrk="1" hangingPunct="1"/>
            <a:fld id="{BF0C523F-A065-A747-BC42-4070F4922065}" type="slidenum">
              <a:rPr lang="en-GB" sz="1200" i="0">
                <a:solidFill>
                  <a:schemeClr val="tx1"/>
                </a:solidFill>
                <a:latin typeface="Times New Roman" charset="0"/>
              </a:rPr>
              <a:pPr eaLnBrk="1" hangingPunct="1"/>
              <a:t>2</a:t>
            </a:fld>
            <a:endParaRPr lang="en-GB" sz="1200" i="0">
              <a:solidFill>
                <a:schemeClr val="tx1"/>
              </a:solidFill>
              <a:latin typeface="Times New Roman" charset="0"/>
            </a:endParaRPr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85825" y="728663"/>
            <a:ext cx="5014913" cy="3762375"/>
          </a:xfrm>
          <a:prstGeom prst="rect">
            <a:avLst/>
          </a:prstGeom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3763" y="4727575"/>
            <a:ext cx="4994275" cy="4468813"/>
          </a:xfrm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134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5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blu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0987" y="3503387"/>
            <a:ext cx="7327751" cy="493297"/>
          </a:xfrm>
        </p:spPr>
        <p:txBody>
          <a:bodyPr anchor="t"/>
          <a:lstStyle>
            <a:lvl1pPr algn="l"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988" y="381756"/>
            <a:ext cx="2296800" cy="547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45315" y="7221247"/>
            <a:ext cx="1879200" cy="215380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98116" y="407363"/>
            <a:ext cx="2426400" cy="584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00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600" y="1688050"/>
            <a:ext cx="12241906" cy="6931843"/>
          </a:xfrm>
        </p:spPr>
        <p:txBody>
          <a:bodyPr>
            <a:noAutofit/>
          </a:bodyPr>
          <a:lstStyle>
            <a:lvl1pPr marL="291600" indent="-291600">
              <a:lnSpc>
                <a:spcPts val="3600"/>
              </a:lnSpc>
              <a:defRPr sz="2800"/>
            </a:lvl1pPr>
            <a:lvl2pPr marL="657225" indent="-291600">
              <a:lnSpc>
                <a:spcPts val="3600"/>
              </a:lnSpc>
              <a:tabLst/>
              <a:defRPr sz="2800"/>
            </a:lvl2pPr>
            <a:lvl3pPr>
              <a:lnSpc>
                <a:spcPts val="3600"/>
              </a:lnSpc>
              <a:defRPr sz="2800"/>
            </a:lvl3pPr>
            <a:lvl4pPr>
              <a:lnSpc>
                <a:spcPts val="3600"/>
              </a:lnSpc>
              <a:defRPr sz="2800"/>
            </a:lvl4pPr>
            <a:lvl5pPr>
              <a:lnSpc>
                <a:spcPts val="3600"/>
              </a:lnSpc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75952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1"/>
            <a:ext cx="12242201" cy="874695"/>
          </a:xfrm>
        </p:spPr>
        <p:txBody>
          <a:bodyPr>
            <a:noAutofit/>
          </a:bodyPr>
          <a:lstStyle>
            <a:lvl1pPr>
              <a:defRPr>
                <a:latin typeface="Abadi" panose="020B06040201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38076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>
              <a:latin typeface="Abadi" panose="020B0604020104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2"/>
            <a:ext cx="12242201" cy="558820"/>
          </a:xfrm>
        </p:spPr>
        <p:txBody>
          <a:bodyPr>
            <a:noAutofit/>
          </a:bodyPr>
          <a:lstStyle>
            <a:lvl1pPr>
              <a:defRPr>
                <a:latin typeface="Abadi" panose="020B060402010402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345769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>
            <a:lvl1pPr>
              <a:defRPr>
                <a:latin typeface="Abadi" panose="020B06040201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599" y="1688050"/>
            <a:ext cx="12241907" cy="6931843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>
                <a:latin typeface="Abadi" panose="020B0604020104020204" pitchFamily="34" charset="0"/>
              </a:defRPr>
            </a:lvl1pPr>
            <a:lvl2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>
                <a:latin typeface="Abadi" panose="020B0604020104020204" pitchFamily="34" charset="0"/>
              </a:defRPr>
            </a:lvl2pPr>
            <a:lvl3pPr marL="6588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tabLst/>
              <a:defRPr sz="2800">
                <a:latin typeface="Abadi" panose="020B0604020104020204" pitchFamily="34" charset="0"/>
              </a:defRPr>
            </a:lvl3pPr>
            <a:lvl4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>
                <a:latin typeface="Abadi" panose="020B0604020104020204" pitchFamily="34" charset="0"/>
              </a:defRPr>
            </a:lvl4pPr>
            <a:lvl5pPr>
              <a:lnSpc>
                <a:spcPts val="3600"/>
              </a:lnSpc>
              <a:spcAft>
                <a:spcPts val="800"/>
              </a:spcAft>
              <a:defRPr sz="2800">
                <a:latin typeface="Abadi" panose="020B0604020104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0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  <a:latin typeface="Abadi" panose="020B0604020104020204" pitchFamily="34" charset="0"/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0113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, text 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20" name="Rectangle 19"/>
          <p:cNvSpPr/>
          <p:nvPr userDrawn="1"/>
        </p:nvSpPr>
        <p:spPr>
          <a:xfrm>
            <a:off x="4458181" y="3806142"/>
            <a:ext cx="4144102" cy="4927894"/>
          </a:xfrm>
          <a:prstGeom prst="rect">
            <a:avLst/>
          </a:prstGeom>
          <a:solidFill>
            <a:srgbClr val="E6F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2"/>
            <a:ext cx="12242201" cy="558820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81599" y="1494000"/>
            <a:ext cx="8611929" cy="2205732"/>
          </a:xfrm>
        </p:spPr>
        <p:txBody>
          <a:bodyPr>
            <a:spAutoFit/>
          </a:bodyPr>
          <a:lstStyle>
            <a:lvl1pPr marL="0" indent="0">
              <a:lnSpc>
                <a:spcPts val="2800"/>
              </a:lnSpc>
              <a:spcAft>
                <a:spcPts val="800"/>
              </a:spcAft>
              <a:buNone/>
              <a:defRPr sz="2000"/>
            </a:lvl1pPr>
            <a:lvl2pPr marL="230400" indent="-230400">
              <a:lnSpc>
                <a:spcPts val="2800"/>
              </a:lnSpc>
              <a:spcAft>
                <a:spcPts val="800"/>
              </a:spcAft>
              <a:buFont typeface="Arial" charset="0"/>
              <a:buChar char="•"/>
              <a:defRPr sz="2000"/>
            </a:lvl2pPr>
            <a:lvl3pPr marL="460800" indent="-230400">
              <a:lnSpc>
                <a:spcPts val="2800"/>
              </a:lnSpc>
              <a:spcAft>
                <a:spcPts val="800"/>
              </a:spcAft>
              <a:buFont typeface=".HelveticaNeueDeskInterface-Regular" charset="0"/>
              <a:buChar char="–"/>
              <a:tabLst/>
              <a:defRPr sz="2000"/>
            </a:lvl3pPr>
            <a:lvl4pPr>
              <a:lnSpc>
                <a:spcPts val="2800"/>
              </a:lnSpc>
              <a:spcAft>
                <a:spcPts val="800"/>
              </a:spcAft>
              <a:defRPr sz="20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380988" y="3272962"/>
            <a:ext cx="4144713" cy="533180"/>
          </a:xfrm>
          <a:solidFill>
            <a:schemeClr val="accent1"/>
          </a:solidFill>
        </p:spPr>
        <p:txBody>
          <a:bodyPr lIns="158400" anchor="ctr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4458181" y="3272962"/>
            <a:ext cx="4144713" cy="533180"/>
          </a:xfrm>
          <a:solidFill>
            <a:schemeClr val="accent1"/>
          </a:solidFill>
        </p:spPr>
        <p:txBody>
          <a:bodyPr lIns="158400" anchor="ctr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602283" y="3272962"/>
            <a:ext cx="4077193" cy="533180"/>
          </a:xfrm>
          <a:solidFill>
            <a:schemeClr val="accent1"/>
          </a:solidFill>
        </p:spPr>
        <p:txBody>
          <a:bodyPr lIns="158400" anchor="ctr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520941" y="3884193"/>
            <a:ext cx="3948380" cy="4684064"/>
          </a:xfrm>
        </p:spPr>
        <p:txBody>
          <a:bodyPr/>
          <a:lstStyle>
            <a:lvl1pPr marL="0" indent="0">
              <a:lnSpc>
                <a:spcPts val="2600"/>
              </a:lnSpc>
              <a:spcAft>
                <a:spcPts val="800"/>
              </a:spcAft>
              <a:buNone/>
              <a:defRPr sz="1800" b="1"/>
            </a:lvl1pPr>
            <a:lvl2pPr marL="11113" indent="0">
              <a:lnSpc>
                <a:spcPts val="2600"/>
              </a:lnSpc>
              <a:spcAft>
                <a:spcPts val="800"/>
              </a:spcAft>
              <a:buNone/>
              <a:tabLst/>
              <a:defRPr sz="1800"/>
            </a:lvl2pPr>
            <a:lvl3pPr marL="234000" indent="-234000">
              <a:lnSpc>
                <a:spcPts val="2600"/>
              </a:lnSpc>
              <a:spcAft>
                <a:spcPts val="800"/>
              </a:spcAft>
              <a:buFont typeface=".AppleSystemUIFont" charset="-120"/>
              <a:buChar char="-"/>
              <a:defRPr sz="1800"/>
            </a:lvl3pPr>
            <a:lvl4pPr marL="468000" indent="-234000">
              <a:lnSpc>
                <a:spcPts val="2600"/>
              </a:lnSpc>
              <a:spcAft>
                <a:spcPts val="800"/>
              </a:spcAft>
              <a:buFont typeface="Arial" charset="0"/>
              <a:buChar char="•"/>
              <a:tabLst/>
              <a:defRPr sz="1800"/>
            </a:lvl4pPr>
            <a:lvl5pPr marL="702000" indent="-234000">
              <a:lnSpc>
                <a:spcPts val="2600"/>
              </a:lnSpc>
              <a:spcAft>
                <a:spcPts val="800"/>
              </a:spcAft>
              <a:buFont typeface="Wingdings" charset="2"/>
              <a:buChar char="§"/>
              <a:defRPr sz="1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4629953" y="3884193"/>
            <a:ext cx="3948380" cy="4684064"/>
          </a:xfrm>
        </p:spPr>
        <p:txBody>
          <a:bodyPr/>
          <a:lstStyle>
            <a:lvl1pPr marL="0" indent="0">
              <a:lnSpc>
                <a:spcPts val="2600"/>
              </a:lnSpc>
              <a:spcAft>
                <a:spcPts val="800"/>
              </a:spcAft>
              <a:buNone/>
              <a:defRPr sz="1800" b="1"/>
            </a:lvl1pPr>
            <a:lvl2pPr marL="11113" indent="0">
              <a:lnSpc>
                <a:spcPts val="2600"/>
              </a:lnSpc>
              <a:spcAft>
                <a:spcPts val="800"/>
              </a:spcAft>
              <a:buNone/>
              <a:tabLst/>
              <a:defRPr sz="1800"/>
            </a:lvl2pPr>
            <a:lvl3pPr marL="234000" indent="-234000">
              <a:lnSpc>
                <a:spcPts val="2600"/>
              </a:lnSpc>
              <a:spcAft>
                <a:spcPts val="800"/>
              </a:spcAft>
              <a:buFont typeface=".AppleSystemUIFont" charset="-120"/>
              <a:buChar char="-"/>
              <a:defRPr sz="1800"/>
            </a:lvl3pPr>
            <a:lvl4pPr marL="468000" indent="-234000">
              <a:lnSpc>
                <a:spcPts val="2600"/>
              </a:lnSpc>
              <a:spcAft>
                <a:spcPts val="800"/>
              </a:spcAft>
              <a:buFont typeface="Arial" charset="0"/>
              <a:buChar char="•"/>
              <a:tabLst/>
              <a:defRPr sz="1800"/>
            </a:lvl4pPr>
            <a:lvl5pPr marL="702000" indent="-234000">
              <a:lnSpc>
                <a:spcPts val="2600"/>
              </a:lnSpc>
              <a:spcAft>
                <a:spcPts val="800"/>
              </a:spcAft>
              <a:buFont typeface="Wingdings" charset="2"/>
              <a:buChar char="§"/>
              <a:defRPr sz="1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9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8731096" y="3884193"/>
            <a:ext cx="3948380" cy="4684064"/>
          </a:xfrm>
        </p:spPr>
        <p:txBody>
          <a:bodyPr/>
          <a:lstStyle>
            <a:lvl1pPr marL="0" indent="0">
              <a:lnSpc>
                <a:spcPts val="2600"/>
              </a:lnSpc>
              <a:spcAft>
                <a:spcPts val="800"/>
              </a:spcAft>
              <a:buNone/>
              <a:defRPr sz="1800" b="1"/>
            </a:lvl1pPr>
            <a:lvl2pPr marL="11113" indent="0">
              <a:lnSpc>
                <a:spcPts val="2600"/>
              </a:lnSpc>
              <a:spcAft>
                <a:spcPts val="800"/>
              </a:spcAft>
              <a:buNone/>
              <a:tabLst/>
              <a:defRPr sz="1800"/>
            </a:lvl2pPr>
            <a:lvl3pPr marL="234000" indent="-234000">
              <a:lnSpc>
                <a:spcPts val="2600"/>
              </a:lnSpc>
              <a:spcAft>
                <a:spcPts val="800"/>
              </a:spcAft>
              <a:buFont typeface=".AppleSystemUIFont" charset="-120"/>
              <a:buChar char="-"/>
              <a:defRPr sz="1800"/>
            </a:lvl3pPr>
            <a:lvl4pPr marL="468000" indent="-234000">
              <a:lnSpc>
                <a:spcPts val="2600"/>
              </a:lnSpc>
              <a:spcAft>
                <a:spcPts val="800"/>
              </a:spcAft>
              <a:buFont typeface="Arial" charset="0"/>
              <a:buChar char="•"/>
              <a:tabLst/>
              <a:defRPr sz="1800"/>
            </a:lvl4pPr>
            <a:lvl5pPr marL="702000" indent="-234000">
              <a:lnSpc>
                <a:spcPts val="2600"/>
              </a:lnSpc>
              <a:spcAft>
                <a:spcPts val="800"/>
              </a:spcAft>
              <a:buFont typeface="Wingdings" charset="2"/>
              <a:buChar char="§"/>
              <a:defRPr sz="1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0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380988" y="8734036"/>
            <a:ext cx="12298488" cy="0"/>
          </a:xfrm>
          <a:prstGeom prst="line">
            <a:avLst/>
          </a:prstGeom>
          <a:ln w="31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1090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599" y="1688050"/>
            <a:ext cx="5417317" cy="6931843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80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7" name="Content Placeholder 2"/>
          <p:cNvSpPr>
            <a:spLocks noGrp="1"/>
          </p:cNvSpPr>
          <p:nvPr>
            <p:ph idx="11"/>
          </p:nvPr>
        </p:nvSpPr>
        <p:spPr>
          <a:xfrm>
            <a:off x="7118064" y="1688050"/>
            <a:ext cx="5417317" cy="6931843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80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0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25326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599" y="1688050"/>
            <a:ext cx="6100224" cy="6931843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80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6573998" y="1767812"/>
            <a:ext cx="6049508" cy="6971074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0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869949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1"/>
            <a:ext cx="12242201" cy="570395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81599" y="1013206"/>
            <a:ext cx="12242808" cy="77256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183220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 and text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1"/>
            <a:ext cx="12242201" cy="570395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81600" y="1774770"/>
            <a:ext cx="6058799" cy="38016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560990" y="1774770"/>
            <a:ext cx="6058799" cy="38016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81599" y="5937813"/>
            <a:ext cx="5928094" cy="2682080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80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6560990" y="5937813"/>
            <a:ext cx="5928094" cy="2682080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80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0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0776831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 and text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1"/>
            <a:ext cx="12242201" cy="570395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81601" y="1774770"/>
            <a:ext cx="2975058" cy="2253533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381599" y="4467828"/>
            <a:ext cx="2975060" cy="3923818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80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3470550" y="1774770"/>
            <a:ext cx="2975058" cy="2253533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6559499" y="1774770"/>
            <a:ext cx="2975058" cy="2253533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9648448" y="1774770"/>
            <a:ext cx="2975058" cy="2253533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Content Placeholder 2"/>
          <p:cNvSpPr>
            <a:spLocks noGrp="1"/>
          </p:cNvSpPr>
          <p:nvPr>
            <p:ph idx="19"/>
          </p:nvPr>
        </p:nvSpPr>
        <p:spPr>
          <a:xfrm>
            <a:off x="3470550" y="4467828"/>
            <a:ext cx="2975060" cy="3923818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80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8" name="Content Placeholder 2"/>
          <p:cNvSpPr>
            <a:spLocks noGrp="1"/>
          </p:cNvSpPr>
          <p:nvPr>
            <p:ph idx="20"/>
          </p:nvPr>
        </p:nvSpPr>
        <p:spPr>
          <a:xfrm>
            <a:off x="6559499" y="4467828"/>
            <a:ext cx="2975060" cy="3923818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80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9" name="Content Placeholder 2"/>
          <p:cNvSpPr>
            <a:spLocks noGrp="1"/>
          </p:cNvSpPr>
          <p:nvPr>
            <p:ph idx="21"/>
          </p:nvPr>
        </p:nvSpPr>
        <p:spPr>
          <a:xfrm>
            <a:off x="9648448" y="4467828"/>
            <a:ext cx="2975060" cy="3923818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80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5" name="Subtitle 2"/>
          <p:cNvSpPr>
            <a:spLocks noGrp="1"/>
          </p:cNvSpPr>
          <p:nvPr>
            <p:ph type="subTitle" idx="10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82417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- coloured 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64038" y="3213230"/>
            <a:ext cx="6204624" cy="493297"/>
          </a:xfrm>
        </p:spPr>
        <p:txBody>
          <a:bodyPr anchor="t"/>
          <a:lstStyle>
            <a:lvl1pPr algn="l"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68170" y="4190686"/>
            <a:ext cx="6200492" cy="145401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bg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988" y="381756"/>
            <a:ext cx="2296800" cy="547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Footer Placeholder 18"/>
          <p:cNvSpPr>
            <a:spLocks noGrp="1"/>
          </p:cNvSpPr>
          <p:nvPr>
            <p:ph type="ftr" sz="quarter" idx="3"/>
          </p:nvPr>
        </p:nvSpPr>
        <p:spPr>
          <a:xfrm>
            <a:off x="6566430" y="8895302"/>
            <a:ext cx="5860871" cy="51911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ts val="1800"/>
              </a:lnSpc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Smallprint</a:t>
            </a:r>
            <a:endParaRPr lang="en-GB" noProof="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98116" y="407091"/>
            <a:ext cx="2426400" cy="58398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3534" y="3303926"/>
            <a:ext cx="5305716" cy="6066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6796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1"/>
            <a:ext cx="12242201" cy="8047641"/>
          </a:xfrm>
        </p:spPr>
        <p:txBody>
          <a:bodyPr anchor="ctr"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6904923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585746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white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176096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1600" y="381599"/>
            <a:ext cx="12243600" cy="83592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58218750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2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565609" y="381599"/>
            <a:ext cx="6058799" cy="83592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1600" y="381599"/>
            <a:ext cx="6058799" cy="83592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591717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3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6565609" y="381599"/>
            <a:ext cx="6058799" cy="41004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381600" y="381599"/>
            <a:ext cx="6058799" cy="83592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6565609" y="4640399"/>
            <a:ext cx="6058799" cy="41004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72791810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1"/>
            <a:ext cx="12242201" cy="570395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81599" y="1141198"/>
            <a:ext cx="12242808" cy="72108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81598" y="8539021"/>
            <a:ext cx="12242202" cy="454025"/>
          </a:xfrm>
        </p:spPr>
        <p:txBody>
          <a:bodyPr/>
          <a:lstStyle>
            <a:lvl1pPr marL="0" indent="0">
              <a:lnSpc>
                <a:spcPts val="2600"/>
              </a:lnSpc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25805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2 images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1"/>
            <a:ext cx="12242201" cy="570395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81599" y="1141201"/>
            <a:ext cx="6058800" cy="72108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565000" y="1141201"/>
            <a:ext cx="6058800" cy="7212224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81598" y="8539021"/>
            <a:ext cx="6058801" cy="454025"/>
          </a:xfrm>
        </p:spPr>
        <p:txBody>
          <a:bodyPr/>
          <a:lstStyle>
            <a:lvl1pPr marL="0" indent="0">
              <a:lnSpc>
                <a:spcPts val="2600"/>
              </a:lnSpc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6564999" y="8539021"/>
            <a:ext cx="6058801" cy="454025"/>
          </a:xfrm>
        </p:spPr>
        <p:txBody>
          <a:bodyPr/>
          <a:lstStyle>
            <a:lvl1pPr marL="0" indent="0">
              <a:lnSpc>
                <a:spcPts val="2600"/>
              </a:lnSpc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634113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images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565000" y="1141201"/>
            <a:ext cx="6058800" cy="335229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81599" y="1141200"/>
            <a:ext cx="6058800" cy="6838029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6565000" y="4627113"/>
            <a:ext cx="6058800" cy="3352116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1"/>
            <a:ext cx="12242201" cy="570395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81598" y="8197209"/>
            <a:ext cx="6058801" cy="454025"/>
          </a:xfrm>
        </p:spPr>
        <p:txBody>
          <a:bodyPr/>
          <a:lstStyle>
            <a:lvl1pPr marL="0" indent="0">
              <a:lnSpc>
                <a:spcPts val="2600"/>
              </a:lnSpc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6564999" y="8197209"/>
            <a:ext cx="6058801" cy="454025"/>
          </a:xfrm>
        </p:spPr>
        <p:txBody>
          <a:bodyPr/>
          <a:lstStyle>
            <a:lvl1pPr marL="0" indent="0">
              <a:lnSpc>
                <a:spcPts val="2600"/>
              </a:lnSpc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6"/>
          </p:nvPr>
        </p:nvSpPr>
        <p:spPr>
          <a:xfrm>
            <a:off x="6564999" y="8568575"/>
            <a:ext cx="6058801" cy="454025"/>
          </a:xfrm>
        </p:spPr>
        <p:txBody>
          <a:bodyPr/>
          <a:lstStyle>
            <a:lvl1pPr marL="0" indent="0">
              <a:lnSpc>
                <a:spcPts val="2600"/>
              </a:lnSpc>
              <a:buNone/>
              <a:defRPr sz="20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8311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udy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9038200" y="1141199"/>
            <a:ext cx="3585600" cy="5192172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381599" y="1141200"/>
            <a:ext cx="3585600" cy="44316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9038200" y="6462000"/>
            <a:ext cx="3585600" cy="22788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1"/>
            <a:ext cx="12242201" cy="570395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381599" y="5702400"/>
            <a:ext cx="3585600" cy="30384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4085497" y="1141201"/>
            <a:ext cx="4820400" cy="3671999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4085497" y="4942800"/>
            <a:ext cx="4820400" cy="37980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6254214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 - coloured 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64038" y="3213230"/>
            <a:ext cx="6204624" cy="493297"/>
          </a:xfrm>
        </p:spPr>
        <p:txBody>
          <a:bodyPr anchor="t"/>
          <a:lstStyle>
            <a:lvl1pPr algn="l"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64038" y="4180250"/>
            <a:ext cx="6200492" cy="145401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bg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988" y="381756"/>
            <a:ext cx="2296800" cy="547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Footer Placeholder 18"/>
          <p:cNvSpPr>
            <a:spLocks noGrp="1"/>
          </p:cNvSpPr>
          <p:nvPr>
            <p:ph type="ftr" sz="quarter" idx="3"/>
          </p:nvPr>
        </p:nvSpPr>
        <p:spPr>
          <a:xfrm>
            <a:off x="6566430" y="8895302"/>
            <a:ext cx="5860871" cy="51911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ts val="1800"/>
              </a:lnSpc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Smallprint</a:t>
            </a:r>
            <a:endParaRPr lang="en-GB" noProof="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99243" y="407363"/>
            <a:ext cx="2424145" cy="58344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318" y="3303926"/>
            <a:ext cx="5284147" cy="6066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9424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66827" y="1434162"/>
            <a:ext cx="10648788" cy="6279608"/>
          </a:xfrm>
        </p:spPr>
        <p:txBody>
          <a:bodyPr anchor="ctr"/>
          <a:lstStyle>
            <a:lvl1pPr marL="230188" indent="-219075">
              <a:lnSpc>
                <a:spcPts val="6000"/>
              </a:lnSpc>
              <a:spcAft>
                <a:spcPts val="1600"/>
              </a:spcAft>
              <a:buNone/>
              <a:tabLst/>
              <a:defRPr sz="5400">
                <a:solidFill>
                  <a:srgbClr val="2DBBAA"/>
                </a:solidFill>
              </a:defRPr>
            </a:lvl1pPr>
            <a:lvl2pPr marL="230188" indent="0">
              <a:lnSpc>
                <a:spcPts val="3600"/>
              </a:lnSpc>
              <a:spcAft>
                <a:spcPts val="1000"/>
              </a:spcAft>
              <a:buNone/>
              <a:tabLst/>
              <a:defRPr sz="2800"/>
            </a:lvl2pPr>
          </a:lstStyle>
          <a:p>
            <a:pPr lvl="0"/>
            <a:r>
              <a:rPr lang="en-GB" noProof="0" dirty="0"/>
              <a:t>“Click to edit </a:t>
            </a:r>
            <a:br>
              <a:rPr lang="en-GB" noProof="0" dirty="0"/>
            </a:br>
            <a:r>
              <a:rPr lang="en-GB" noProof="0" dirty="0"/>
              <a:t>Master text styles</a:t>
            </a:r>
          </a:p>
          <a:p>
            <a:pPr lvl="1"/>
            <a:r>
              <a:rPr lang="en-GB" noProof="0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6049697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3006388" cy="91188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297683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3006388" cy="9118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439913"/>
            <a:ext cx="12242201" cy="8047641"/>
          </a:xfrm>
        </p:spPr>
        <p:txBody>
          <a:bodyPr anchor="ctr">
            <a:noAutofit/>
          </a:bodyPr>
          <a:lstStyle>
            <a:lvl1pPr>
              <a:lnSpc>
                <a:spcPts val="5600"/>
              </a:lnSpc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125285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and imag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3006388" cy="9118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439913"/>
            <a:ext cx="12242201" cy="8047641"/>
          </a:xfrm>
        </p:spPr>
        <p:txBody>
          <a:bodyPr anchor="ctr">
            <a:noAutofit/>
          </a:bodyPr>
          <a:lstStyle>
            <a:lvl1pPr>
              <a:lnSpc>
                <a:spcPts val="56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5934432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eople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0150" y="5089838"/>
            <a:ext cx="3522993" cy="3156642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0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1"/>
          </p:nvPr>
        </p:nvSpPr>
        <p:spPr>
          <a:xfrm>
            <a:off x="951040" y="2153209"/>
            <a:ext cx="2347200" cy="2380029"/>
          </a:xfrm>
          <a:prstGeom prst="ellipse">
            <a:avLst/>
          </a:prstGeom>
          <a:noFill/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9" name="Content Placeholder 2"/>
          <p:cNvSpPr>
            <a:spLocks noGrp="1"/>
          </p:cNvSpPr>
          <p:nvPr>
            <p:ph idx="12"/>
          </p:nvPr>
        </p:nvSpPr>
        <p:spPr>
          <a:xfrm>
            <a:off x="5331299" y="5089838"/>
            <a:ext cx="3299073" cy="3156642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0" name="Picture Placeholder 6"/>
          <p:cNvSpPr>
            <a:spLocks noGrp="1" noChangeAspect="1"/>
          </p:cNvSpPr>
          <p:nvPr>
            <p:ph type="pic" sz="quarter" idx="13"/>
          </p:nvPr>
        </p:nvSpPr>
        <p:spPr>
          <a:xfrm>
            <a:off x="5330542" y="2153209"/>
            <a:ext cx="2347200" cy="2380029"/>
          </a:xfrm>
          <a:prstGeom prst="ellipse">
            <a:avLst/>
          </a:prstGeom>
          <a:noFill/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9600498" y="5089838"/>
            <a:ext cx="3299073" cy="3156642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2" name="Picture Placeholder 6"/>
          <p:cNvSpPr>
            <a:spLocks noGrp="1" noChangeAspect="1"/>
          </p:cNvSpPr>
          <p:nvPr>
            <p:ph type="pic" sz="quarter" idx="15"/>
          </p:nvPr>
        </p:nvSpPr>
        <p:spPr>
          <a:xfrm>
            <a:off x="9578726" y="2153209"/>
            <a:ext cx="2347200" cy="2380029"/>
          </a:xfrm>
          <a:prstGeom prst="ellipse">
            <a:avLst/>
          </a:prstGeom>
          <a:noFill/>
        </p:spPr>
        <p:txBody>
          <a:bodyPr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/>
            </a:lvl1pPr>
          </a:lstStyle>
          <a:p>
            <a:r>
              <a:rPr lang="en-US" noProof="0"/>
              <a:t>Click icon to add picture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13054336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2"/>
            <a:ext cx="12242201" cy="558820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0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556588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4" name="Subtitle 2"/>
          <p:cNvSpPr>
            <a:spLocks noGrp="1"/>
          </p:cNvSpPr>
          <p:nvPr>
            <p:ph type="subTitle" idx="10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41227768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599" y="3421009"/>
            <a:ext cx="6868287" cy="4730799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spcAft>
                <a:spcPts val="800"/>
              </a:spcAft>
              <a:buNone/>
              <a:defRPr sz="2800" b="1"/>
            </a:lvl1pPr>
            <a:lvl2pPr marL="292100" indent="-292100">
              <a:lnSpc>
                <a:spcPts val="3000"/>
              </a:lnSpc>
              <a:spcAft>
                <a:spcPts val="800"/>
              </a:spcAft>
              <a:buFont typeface=".AppleSystemUIFont" charset="-120"/>
              <a:buChar char="-"/>
              <a:tabLst/>
              <a:defRPr sz="2800"/>
            </a:lvl2pPr>
            <a:lvl3pPr marL="583200" indent="-2916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tabLst/>
              <a:defRPr sz="2800"/>
            </a:lvl3pPr>
            <a:lvl4pPr marL="874800" indent="-291600">
              <a:lnSpc>
                <a:spcPts val="2800"/>
              </a:lnSpc>
              <a:spcAft>
                <a:spcPts val="800"/>
              </a:spcAft>
              <a:buFont typeface="Wingdings" charset="2"/>
              <a:buChar char="§"/>
              <a:defRPr sz="2800"/>
            </a:lvl4pPr>
            <a:lvl5pPr>
              <a:lnSpc>
                <a:spcPts val="3000"/>
              </a:lnSpc>
              <a:spcAft>
                <a:spcPts val="800"/>
              </a:spcAft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381599" y="1686788"/>
            <a:ext cx="6868287" cy="1554122"/>
          </a:xfrm>
        </p:spPr>
        <p:txBody>
          <a:bodyPr>
            <a:noAutofit/>
          </a:bodyPr>
          <a:lstStyle>
            <a:lvl1pPr marL="0" indent="0">
              <a:lnSpc>
                <a:spcPts val="4000"/>
              </a:lnSpc>
              <a:spcAft>
                <a:spcPts val="0"/>
              </a:spcAft>
              <a:buNone/>
              <a:defRPr sz="3200" b="0">
                <a:solidFill>
                  <a:schemeClr val="accent4"/>
                </a:solidFill>
              </a:defRPr>
            </a:lvl1pPr>
            <a:lvl2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2pPr>
            <a:lvl3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tabLst/>
              <a:defRPr sz="2200"/>
            </a:lvl3pPr>
            <a:lvl4pPr>
              <a:lnSpc>
                <a:spcPts val="2800"/>
              </a:lnSpc>
              <a:spcAft>
                <a:spcPts val="800"/>
              </a:spcAft>
              <a:defRPr sz="2000"/>
            </a:lvl4pPr>
            <a:lvl5pPr>
              <a:lnSpc>
                <a:spcPts val="3000"/>
              </a:lnSpc>
              <a:spcAft>
                <a:spcPts val="800"/>
              </a:spcAft>
              <a:defRPr sz="22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8066314" y="1774371"/>
            <a:ext cx="4555880" cy="6585858"/>
          </a:xfrm>
          <a:solidFill>
            <a:schemeClr val="accent4"/>
          </a:solidFill>
        </p:spPr>
        <p:txBody>
          <a:bodyPr lIns="324000" tIns="216000">
            <a:noAutofit/>
          </a:bodyPr>
          <a:lstStyle>
            <a:lvl1pPr marL="0" indent="0">
              <a:lnSpc>
                <a:spcPts val="3000"/>
              </a:lnSpc>
              <a:spcBef>
                <a:spcPts val="840"/>
              </a:spcBef>
              <a:spcAft>
                <a:spcPts val="0"/>
              </a:spcAft>
              <a:buNone/>
              <a:defRPr sz="2400" b="1">
                <a:solidFill>
                  <a:schemeClr val="bg1"/>
                </a:solidFill>
              </a:defRPr>
            </a:lvl1pPr>
            <a:lvl2pPr marL="230400" indent="-230400">
              <a:lnSpc>
                <a:spcPts val="3000"/>
              </a:lnSpc>
              <a:spcBef>
                <a:spcPts val="840"/>
              </a:spcBef>
              <a:spcAft>
                <a:spcPts val="0"/>
              </a:spcAft>
              <a:buFont typeface=".AppleSystemUIFont" charset="-120"/>
              <a:buChar char="-"/>
              <a:defRPr sz="2400">
                <a:solidFill>
                  <a:schemeClr val="bg1"/>
                </a:solidFill>
              </a:defRPr>
            </a:lvl2pPr>
            <a:lvl3pPr marL="460800" indent="-230400">
              <a:lnSpc>
                <a:spcPts val="2200"/>
              </a:lnSpc>
              <a:spcBef>
                <a:spcPts val="840"/>
              </a:spcBef>
              <a:spcAft>
                <a:spcPts val="0"/>
              </a:spcAft>
              <a:buFont typeface="Arial" charset="0"/>
              <a:buChar char="•"/>
              <a:tabLst/>
              <a:defRPr sz="2000">
                <a:solidFill>
                  <a:schemeClr val="bg1"/>
                </a:solidFill>
              </a:defRPr>
            </a:lvl3pPr>
            <a:lvl4pPr marL="691200" indent="-230400">
              <a:lnSpc>
                <a:spcPts val="2800"/>
              </a:lnSpc>
              <a:spcBef>
                <a:spcPts val="840"/>
              </a:spcBef>
              <a:spcAft>
                <a:spcPts val="0"/>
              </a:spcAft>
              <a:buFont typeface="Wingdings" charset="2"/>
              <a:buChar char="§"/>
              <a:defRPr sz="2000">
                <a:solidFill>
                  <a:schemeClr val="bg1"/>
                </a:solidFill>
              </a:defRPr>
            </a:lvl4pPr>
            <a:lvl5pPr>
              <a:lnSpc>
                <a:spcPts val="3000"/>
              </a:lnSpc>
              <a:spcBef>
                <a:spcPts val="840"/>
              </a:spcBef>
              <a:spcAft>
                <a:spcPts val="0"/>
              </a:spcAft>
              <a:defRPr sz="2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2582667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30"/>
          </p:nvPr>
        </p:nvSpPr>
        <p:spPr>
          <a:xfrm>
            <a:off x="936866" y="3865883"/>
            <a:ext cx="3221999" cy="2152800"/>
          </a:xfrm>
          <a:solidFill>
            <a:schemeClr val="accent4"/>
          </a:solidFill>
        </p:spPr>
        <p:txBody>
          <a:bodyPr lIns="36000" rIns="36000" anchor="ctr"/>
          <a:lstStyle>
            <a:lvl1pPr marL="0" indent="0" algn="ctr">
              <a:lnSpc>
                <a:spcPts val="3000"/>
              </a:lnSpc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4"/>
          <p:cNvSpPr>
            <a:spLocks noGrp="1"/>
          </p:cNvSpPr>
          <p:nvPr>
            <p:ph type="body" sz="quarter" idx="32"/>
          </p:nvPr>
        </p:nvSpPr>
        <p:spPr>
          <a:xfrm>
            <a:off x="936866" y="1393651"/>
            <a:ext cx="3221999" cy="2152800"/>
          </a:xfrm>
          <a:solidFill>
            <a:schemeClr val="accent4"/>
          </a:solidFill>
        </p:spPr>
        <p:txBody>
          <a:bodyPr lIns="36000" rIns="36000" anchor="ctr"/>
          <a:lstStyle>
            <a:lvl1pPr marL="0" indent="0" algn="ctr">
              <a:lnSpc>
                <a:spcPts val="3000"/>
              </a:lnSpc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4"/>
          <p:cNvSpPr>
            <a:spLocks noGrp="1"/>
          </p:cNvSpPr>
          <p:nvPr>
            <p:ph type="body" sz="quarter" idx="33"/>
          </p:nvPr>
        </p:nvSpPr>
        <p:spPr>
          <a:xfrm>
            <a:off x="4892812" y="1393651"/>
            <a:ext cx="3221999" cy="2152800"/>
          </a:xfrm>
          <a:solidFill>
            <a:schemeClr val="accent4"/>
          </a:solidFill>
        </p:spPr>
        <p:txBody>
          <a:bodyPr lIns="36000" rIns="36000" anchor="ctr"/>
          <a:lstStyle>
            <a:lvl1pPr marL="0" indent="0" algn="ctr">
              <a:lnSpc>
                <a:spcPts val="3000"/>
              </a:lnSpc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4"/>
          <p:cNvSpPr>
            <a:spLocks noGrp="1"/>
          </p:cNvSpPr>
          <p:nvPr>
            <p:ph type="body" sz="quarter" idx="34"/>
          </p:nvPr>
        </p:nvSpPr>
        <p:spPr>
          <a:xfrm>
            <a:off x="8848758" y="1393651"/>
            <a:ext cx="3221999" cy="2152800"/>
          </a:xfrm>
          <a:solidFill>
            <a:schemeClr val="accent4"/>
          </a:solidFill>
        </p:spPr>
        <p:txBody>
          <a:bodyPr lIns="36000" rIns="36000" anchor="ctr"/>
          <a:lstStyle>
            <a:lvl1pPr marL="0" indent="0" algn="ctr">
              <a:lnSpc>
                <a:spcPts val="3000"/>
              </a:lnSpc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4"/>
          <p:cNvSpPr>
            <a:spLocks noGrp="1"/>
          </p:cNvSpPr>
          <p:nvPr>
            <p:ph type="body" sz="quarter" idx="35"/>
          </p:nvPr>
        </p:nvSpPr>
        <p:spPr>
          <a:xfrm>
            <a:off x="936866" y="6338115"/>
            <a:ext cx="3221999" cy="2152800"/>
          </a:xfrm>
          <a:solidFill>
            <a:schemeClr val="accent4"/>
          </a:solidFill>
        </p:spPr>
        <p:txBody>
          <a:bodyPr lIns="36000" rIns="36000" anchor="ctr"/>
          <a:lstStyle>
            <a:lvl1pPr marL="0" indent="0" algn="ctr">
              <a:lnSpc>
                <a:spcPts val="3000"/>
              </a:lnSpc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4"/>
          <p:cNvSpPr>
            <a:spLocks noGrp="1"/>
          </p:cNvSpPr>
          <p:nvPr>
            <p:ph type="body" sz="quarter" idx="36"/>
          </p:nvPr>
        </p:nvSpPr>
        <p:spPr>
          <a:xfrm>
            <a:off x="4892812" y="6338115"/>
            <a:ext cx="3221999" cy="2152800"/>
          </a:xfrm>
          <a:solidFill>
            <a:schemeClr val="accent4"/>
          </a:solidFill>
        </p:spPr>
        <p:txBody>
          <a:bodyPr lIns="36000" rIns="36000" anchor="ctr"/>
          <a:lstStyle>
            <a:lvl1pPr marL="0" indent="0" algn="ctr">
              <a:lnSpc>
                <a:spcPts val="3000"/>
              </a:lnSpc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24"/>
          <p:cNvSpPr>
            <a:spLocks noGrp="1"/>
          </p:cNvSpPr>
          <p:nvPr>
            <p:ph type="body" sz="quarter" idx="37"/>
          </p:nvPr>
        </p:nvSpPr>
        <p:spPr>
          <a:xfrm>
            <a:off x="8848758" y="6338115"/>
            <a:ext cx="3221999" cy="2152800"/>
          </a:xfrm>
          <a:solidFill>
            <a:schemeClr val="accent4"/>
          </a:solidFill>
        </p:spPr>
        <p:txBody>
          <a:bodyPr lIns="36000" rIns="36000" anchor="ctr"/>
          <a:lstStyle>
            <a:lvl1pPr marL="0" indent="0" algn="ctr">
              <a:lnSpc>
                <a:spcPts val="3000"/>
              </a:lnSpc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4"/>
          <p:cNvSpPr>
            <a:spLocks noGrp="1"/>
          </p:cNvSpPr>
          <p:nvPr>
            <p:ph type="body" sz="quarter" idx="38"/>
          </p:nvPr>
        </p:nvSpPr>
        <p:spPr>
          <a:xfrm>
            <a:off x="4892812" y="3865883"/>
            <a:ext cx="3221999" cy="2152800"/>
          </a:xfrm>
          <a:solidFill>
            <a:schemeClr val="accent4"/>
          </a:solidFill>
        </p:spPr>
        <p:txBody>
          <a:bodyPr lIns="36000" rIns="36000" anchor="ctr"/>
          <a:lstStyle>
            <a:lvl1pPr marL="0" indent="0" algn="ctr">
              <a:lnSpc>
                <a:spcPts val="3000"/>
              </a:lnSpc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4"/>
          <p:cNvSpPr>
            <a:spLocks noGrp="1"/>
          </p:cNvSpPr>
          <p:nvPr>
            <p:ph type="body" sz="quarter" idx="39"/>
          </p:nvPr>
        </p:nvSpPr>
        <p:spPr>
          <a:xfrm>
            <a:off x="8848758" y="3865883"/>
            <a:ext cx="3221999" cy="2152800"/>
          </a:xfrm>
          <a:solidFill>
            <a:schemeClr val="accent4"/>
          </a:solidFill>
        </p:spPr>
        <p:txBody>
          <a:bodyPr lIns="36000" rIns="36000" anchor="ctr"/>
          <a:lstStyle>
            <a:lvl1pPr marL="0" indent="0" algn="ctr">
              <a:lnSpc>
                <a:spcPts val="3000"/>
              </a:lnSpc>
              <a:spcAft>
                <a:spcPts val="0"/>
              </a:spcAft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17054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ext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81599" y="1678780"/>
            <a:ext cx="6813858" cy="6931843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80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7794769" y="1705136"/>
            <a:ext cx="4734202" cy="333425"/>
          </a:xfrm>
        </p:spPr>
        <p:txBody>
          <a:bodyPr wrap="square">
            <a:spAutoFit/>
          </a:bodyPr>
          <a:lstStyle>
            <a:lvl1pPr marL="0" indent="0">
              <a:lnSpc>
                <a:spcPts val="2600"/>
              </a:lnSpc>
              <a:spcAft>
                <a:spcPts val="800"/>
              </a:spcAft>
              <a:buNone/>
              <a:defRPr sz="2000" b="1">
                <a:solidFill>
                  <a:schemeClr val="accent1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1"/>
          </p:nvPr>
        </p:nvSpPr>
        <p:spPr>
          <a:xfrm>
            <a:off x="7359915" y="2038561"/>
            <a:ext cx="5477780" cy="688401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chart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848520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- coloured 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64038" y="3213230"/>
            <a:ext cx="6204624" cy="493297"/>
          </a:xfrm>
        </p:spPr>
        <p:txBody>
          <a:bodyPr anchor="t"/>
          <a:lstStyle>
            <a:lvl1pPr algn="l">
              <a:defRPr sz="3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64038" y="4197614"/>
            <a:ext cx="6200492" cy="145401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bg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988" y="381756"/>
            <a:ext cx="2296800" cy="547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Footer Placeholder 18"/>
          <p:cNvSpPr>
            <a:spLocks noGrp="1"/>
          </p:cNvSpPr>
          <p:nvPr>
            <p:ph type="ftr" sz="quarter" idx="3"/>
          </p:nvPr>
        </p:nvSpPr>
        <p:spPr>
          <a:xfrm>
            <a:off x="6566430" y="8895302"/>
            <a:ext cx="5860871" cy="51911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ts val="1800"/>
              </a:lnSpc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Smallprint</a:t>
            </a:r>
            <a:endParaRPr lang="en-GB" noProof="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99243" y="407363"/>
            <a:ext cx="2424145" cy="58344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318" y="3316256"/>
            <a:ext cx="5284147" cy="6041541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5629835" y="-2259106"/>
            <a:ext cx="184731" cy="4869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4047251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text and graph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81599" y="1678780"/>
            <a:ext cx="6813858" cy="6931843"/>
          </a:xfrm>
        </p:spPr>
        <p:txBody>
          <a:bodyPr>
            <a:no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0" indent="0">
              <a:lnSpc>
                <a:spcPts val="3600"/>
              </a:lnSpc>
              <a:spcAft>
                <a:spcPts val="800"/>
              </a:spcAft>
              <a:buFont typeface="Arial" charset="0"/>
              <a:buNone/>
              <a:defRPr sz="2800"/>
            </a:lvl2pPr>
            <a:lvl3pPr marL="291600" indent="-291600">
              <a:lnSpc>
                <a:spcPts val="3600"/>
              </a:lnSpc>
              <a:spcAft>
                <a:spcPts val="800"/>
              </a:spcAft>
              <a:buFont typeface=".AppleSystemUIFont" charset="-120"/>
              <a:buChar char="-"/>
              <a:defRPr sz="2800"/>
            </a:lvl3pPr>
            <a:lvl4pPr marL="583200" indent="-291600">
              <a:lnSpc>
                <a:spcPts val="3600"/>
              </a:lnSpc>
              <a:spcAft>
                <a:spcPts val="800"/>
              </a:spcAft>
              <a:buFont typeface="Arial" charset="0"/>
              <a:buChar char="•"/>
              <a:defRPr sz="2800"/>
            </a:lvl4pPr>
            <a:lvl5pPr marL="874800" indent="-291600">
              <a:lnSpc>
                <a:spcPts val="3600"/>
              </a:lnSpc>
              <a:spcAft>
                <a:spcPts val="800"/>
              </a:spcAft>
              <a:buFont typeface="Wingdings" charset="2"/>
              <a:buChar char="§"/>
              <a:defRPr sz="28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7794769" y="1705136"/>
            <a:ext cx="4734202" cy="333425"/>
          </a:xfrm>
        </p:spPr>
        <p:txBody>
          <a:bodyPr wrap="square">
            <a:spAutoFit/>
          </a:bodyPr>
          <a:lstStyle>
            <a:lvl1pPr marL="0" indent="0">
              <a:lnSpc>
                <a:spcPts val="2600"/>
              </a:lnSpc>
              <a:spcAft>
                <a:spcPts val="800"/>
              </a:spcAft>
              <a:buNone/>
              <a:defRPr sz="2000" b="1">
                <a:solidFill>
                  <a:schemeClr val="accent1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1"/>
          </p:nvPr>
        </p:nvSpPr>
        <p:spPr>
          <a:xfrm>
            <a:off x="7359915" y="2038561"/>
            <a:ext cx="5477780" cy="688401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chart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715589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text and 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6572138" y="1685656"/>
            <a:ext cx="5973446" cy="461665"/>
          </a:xfrm>
        </p:spPr>
        <p:txBody>
          <a:bodyPr wrap="square">
            <a:sp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 b="1">
                <a:solidFill>
                  <a:schemeClr val="tx1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1"/>
          </p:nvPr>
        </p:nvSpPr>
        <p:spPr>
          <a:xfrm>
            <a:off x="6472376" y="2096125"/>
            <a:ext cx="6365319" cy="627040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chart</a:t>
            </a:r>
            <a:endParaRPr lang="en-GB" noProof="0" dirty="0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391874" y="1685656"/>
            <a:ext cx="5973446" cy="461665"/>
          </a:xfrm>
        </p:spPr>
        <p:txBody>
          <a:bodyPr wrap="square">
            <a:sp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 b="1">
                <a:solidFill>
                  <a:schemeClr val="tx1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380987" y="8571160"/>
            <a:ext cx="12456707" cy="524713"/>
          </a:xfrm>
        </p:spPr>
        <p:txBody>
          <a:bodyPr wrap="square">
            <a:noAutofit/>
          </a:bodyPr>
          <a:lstStyle>
            <a:lvl1pPr marL="2468563" indent="-2468563">
              <a:lnSpc>
                <a:spcPts val="1600"/>
              </a:lnSpc>
              <a:spcAft>
                <a:spcPts val="800"/>
              </a:spcAft>
              <a:buNone/>
              <a:tabLst>
                <a:tab pos="2466975" algn="l"/>
              </a:tabLst>
              <a:defRPr sz="1200" b="0">
                <a:solidFill>
                  <a:srgbClr val="85888D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Chart Placeholder 7"/>
          <p:cNvSpPr>
            <a:spLocks noGrp="1"/>
          </p:cNvSpPr>
          <p:nvPr>
            <p:ph type="chart" sz="quarter" idx="15"/>
          </p:nvPr>
        </p:nvSpPr>
        <p:spPr>
          <a:xfrm>
            <a:off x="0" y="2096125"/>
            <a:ext cx="6365319" cy="627040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chart</a:t>
            </a:r>
            <a:endParaRPr lang="en-GB" noProof="0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6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4480491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, text and graph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6572138" y="1685656"/>
            <a:ext cx="5973446" cy="461665"/>
          </a:xfrm>
        </p:spPr>
        <p:txBody>
          <a:bodyPr wrap="square">
            <a:sp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 b="1">
                <a:solidFill>
                  <a:schemeClr val="tx1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1"/>
          </p:nvPr>
        </p:nvSpPr>
        <p:spPr>
          <a:xfrm>
            <a:off x="6472376" y="2096125"/>
            <a:ext cx="6365319" cy="627040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chart</a:t>
            </a:r>
            <a:endParaRPr lang="en-GB" noProof="0" dirty="0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391874" y="1685656"/>
            <a:ext cx="5973446" cy="461665"/>
          </a:xfrm>
        </p:spPr>
        <p:txBody>
          <a:bodyPr wrap="square">
            <a:sp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 b="1">
                <a:solidFill>
                  <a:schemeClr val="tx1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380987" y="8571160"/>
            <a:ext cx="12456707" cy="524713"/>
          </a:xfrm>
        </p:spPr>
        <p:txBody>
          <a:bodyPr wrap="square">
            <a:noAutofit/>
          </a:bodyPr>
          <a:lstStyle>
            <a:lvl1pPr marL="2468563" indent="-2468563">
              <a:lnSpc>
                <a:spcPts val="1600"/>
              </a:lnSpc>
              <a:spcAft>
                <a:spcPts val="800"/>
              </a:spcAft>
              <a:buNone/>
              <a:tabLst>
                <a:tab pos="2466975" algn="l"/>
              </a:tabLst>
              <a:defRPr sz="1200" b="0">
                <a:solidFill>
                  <a:srgbClr val="85888D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Chart Placeholder 7"/>
          <p:cNvSpPr>
            <a:spLocks noGrp="1"/>
          </p:cNvSpPr>
          <p:nvPr>
            <p:ph type="chart" sz="quarter" idx="15"/>
          </p:nvPr>
        </p:nvSpPr>
        <p:spPr>
          <a:xfrm>
            <a:off x="0" y="2096125"/>
            <a:ext cx="6365319" cy="627040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chart</a:t>
            </a:r>
            <a:endParaRPr lang="en-GB" noProof="0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6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57164724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graph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309282"/>
            <a:ext cx="12241906" cy="489372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380987" y="1816288"/>
            <a:ext cx="12242519" cy="461665"/>
          </a:xfrm>
        </p:spPr>
        <p:txBody>
          <a:bodyPr wrap="square">
            <a:sp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 b="0">
                <a:solidFill>
                  <a:schemeClr val="tx1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4"/>
          </p:nvPr>
        </p:nvSpPr>
        <p:spPr>
          <a:xfrm>
            <a:off x="380987" y="8571160"/>
            <a:ext cx="12456707" cy="524713"/>
          </a:xfrm>
        </p:spPr>
        <p:txBody>
          <a:bodyPr wrap="square">
            <a:noAutofit/>
          </a:bodyPr>
          <a:lstStyle>
            <a:lvl1pPr marL="2468563" indent="-2468563">
              <a:lnSpc>
                <a:spcPts val="1600"/>
              </a:lnSpc>
              <a:spcAft>
                <a:spcPts val="800"/>
              </a:spcAft>
              <a:buNone/>
              <a:tabLst>
                <a:tab pos="2466975" algn="l"/>
              </a:tabLst>
              <a:defRPr sz="1200" b="0">
                <a:solidFill>
                  <a:srgbClr val="85888D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Chart Placeholder 7"/>
          <p:cNvSpPr>
            <a:spLocks noGrp="1"/>
          </p:cNvSpPr>
          <p:nvPr>
            <p:ph type="chart" sz="quarter" idx="15"/>
          </p:nvPr>
        </p:nvSpPr>
        <p:spPr>
          <a:xfrm>
            <a:off x="380987" y="2139669"/>
            <a:ext cx="12242520" cy="627040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chart</a:t>
            </a:r>
            <a:endParaRPr lang="en-GB" noProof="0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0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8621463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graph on white background">
    <p:bg>
      <p:bgPr>
        <a:solidFill>
          <a:srgbClr val="F3F6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3003200" cy="91185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599" y="309281"/>
            <a:ext cx="12242201" cy="570395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/>
          </p:nvPr>
        </p:nvSpPr>
        <p:spPr>
          <a:xfrm>
            <a:off x="380987" y="8571160"/>
            <a:ext cx="12456707" cy="524713"/>
          </a:xfrm>
        </p:spPr>
        <p:txBody>
          <a:bodyPr wrap="square">
            <a:noAutofit/>
          </a:bodyPr>
          <a:lstStyle>
            <a:lvl1pPr marL="2468563" indent="-2468563">
              <a:lnSpc>
                <a:spcPts val="1600"/>
              </a:lnSpc>
              <a:spcAft>
                <a:spcPts val="800"/>
              </a:spcAft>
              <a:buNone/>
              <a:tabLst>
                <a:tab pos="2466975" algn="l"/>
              </a:tabLst>
              <a:defRPr sz="1200" b="0">
                <a:solidFill>
                  <a:srgbClr val="85888D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Chart Placeholder 7"/>
          <p:cNvSpPr>
            <a:spLocks noGrp="1"/>
          </p:cNvSpPr>
          <p:nvPr>
            <p:ph type="chart" sz="quarter" idx="15"/>
          </p:nvPr>
        </p:nvSpPr>
        <p:spPr>
          <a:xfrm>
            <a:off x="380987" y="2139669"/>
            <a:ext cx="12242520" cy="6270405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 noProof="0"/>
              <a:t>Click icon to add chart</a:t>
            </a:r>
            <a:endParaRPr lang="en-GB" noProof="0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0"/>
          </p:nvPr>
        </p:nvSpPr>
        <p:spPr>
          <a:xfrm>
            <a:off x="380988" y="828137"/>
            <a:ext cx="12242518" cy="47456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accent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9" name="Content Placeholder 2"/>
          <p:cNvSpPr>
            <a:spLocks noGrp="1"/>
          </p:cNvSpPr>
          <p:nvPr>
            <p:ph idx="13"/>
          </p:nvPr>
        </p:nvSpPr>
        <p:spPr>
          <a:xfrm>
            <a:off x="380987" y="1816288"/>
            <a:ext cx="12242519" cy="461665"/>
          </a:xfrm>
        </p:spPr>
        <p:txBody>
          <a:bodyPr wrap="square">
            <a:spAutoFit/>
          </a:bodyPr>
          <a:lstStyle>
            <a:lvl1pPr marL="0" indent="0">
              <a:lnSpc>
                <a:spcPts val="3600"/>
              </a:lnSpc>
              <a:spcAft>
                <a:spcPts val="800"/>
              </a:spcAft>
              <a:buNone/>
              <a:defRPr sz="2800" b="0">
                <a:solidFill>
                  <a:schemeClr val="tx1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/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/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.HelveticaNeueDeskInterface-Regular" charset="0"/>
              <a:buChar char="–"/>
              <a:defRPr sz="2200"/>
            </a:lvl4pPr>
            <a:lvl5pPr>
              <a:lnSpc>
                <a:spcPts val="2800"/>
              </a:lnSpc>
              <a:spcAft>
                <a:spcPts val="800"/>
              </a:spcAft>
              <a:defRPr sz="20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395595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, text and grap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600" y="286132"/>
            <a:ext cx="12241906" cy="489372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81598" y="1386934"/>
            <a:ext cx="7547059" cy="6931843"/>
          </a:xfrm>
        </p:spPr>
        <p:txBody>
          <a:bodyPr>
            <a:noAutofit/>
          </a:bodyPr>
          <a:lstStyle>
            <a:lvl1pPr marL="0" indent="0">
              <a:lnSpc>
                <a:spcPts val="3000"/>
              </a:lnSpc>
              <a:spcAft>
                <a:spcPts val="800"/>
              </a:spcAft>
              <a:buNone/>
              <a:defRPr sz="2200" b="0">
                <a:solidFill>
                  <a:schemeClr val="tx1"/>
                </a:solidFill>
              </a:defRPr>
            </a:lvl1pPr>
            <a:lvl2pPr marL="0" indent="0">
              <a:lnSpc>
                <a:spcPts val="3000"/>
              </a:lnSpc>
              <a:spcAft>
                <a:spcPts val="800"/>
              </a:spcAft>
              <a:buFont typeface="Arial" charset="0"/>
              <a:buNone/>
              <a:defRPr sz="2200">
                <a:solidFill>
                  <a:schemeClr val="tx1"/>
                </a:solidFill>
              </a:defRPr>
            </a:lvl2pPr>
            <a:lvl3pPr marL="230400" indent="-230400">
              <a:lnSpc>
                <a:spcPts val="3000"/>
              </a:lnSpc>
              <a:spcAft>
                <a:spcPts val="800"/>
              </a:spcAft>
              <a:buFont typeface=".AppleSystemUIFont" charset="-120"/>
              <a:buChar char="-"/>
              <a:defRPr sz="2200">
                <a:solidFill>
                  <a:schemeClr val="tx1"/>
                </a:solidFill>
              </a:defRPr>
            </a:lvl3pPr>
            <a:lvl4pPr marL="460800" indent="-230400">
              <a:lnSpc>
                <a:spcPts val="3000"/>
              </a:lnSpc>
              <a:spcAft>
                <a:spcPts val="800"/>
              </a:spcAft>
              <a:buFont typeface="Arial" charset="0"/>
              <a:buChar char="•"/>
              <a:defRPr sz="2200">
                <a:solidFill>
                  <a:schemeClr val="tx1"/>
                </a:solidFill>
              </a:defRPr>
            </a:lvl4pPr>
            <a:lvl5pPr marL="691200" indent="-230400">
              <a:lnSpc>
                <a:spcPts val="3000"/>
              </a:lnSpc>
              <a:spcAft>
                <a:spcPts val="800"/>
              </a:spcAft>
              <a:buFont typeface="Wingdings" charset="2"/>
              <a:buChar char="§"/>
              <a:defRPr sz="2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598" y="8563326"/>
            <a:ext cx="698400" cy="799636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7995734" y="9333551"/>
            <a:ext cx="35066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1200" noProof="0" dirty="0">
                <a:solidFill>
                  <a:schemeClr val="tx1"/>
                </a:solidFill>
              </a:rPr>
              <a:t>Imperial means Intelligent Business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11823700" y="9282751"/>
            <a:ext cx="799806" cy="27699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algn="r">
              <a:defRPr sz="1200"/>
            </a:lvl1pPr>
          </a:lstStyle>
          <a:p>
            <a:pPr lvl="0"/>
            <a:fld id="{1CF308DF-A0FB-984D-BFF5-BCA52FB96EDD}" type="slidenum">
              <a:rPr lang="en-GB" noProof="0" smtClean="0"/>
              <a:pPr lvl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26714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3_Title Slide - coloured ">
    <p:bg>
      <p:bgPr>
        <a:solidFill>
          <a:srgbClr val="D8E0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64038" y="3213230"/>
            <a:ext cx="6204624" cy="493297"/>
          </a:xfrm>
        </p:spPr>
        <p:txBody>
          <a:bodyPr anchor="t"/>
          <a:lstStyle>
            <a:lvl1pPr algn="l">
              <a:defRPr sz="3400">
                <a:solidFill>
                  <a:srgbClr val="282828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68170" y="4191843"/>
            <a:ext cx="6200492" cy="145401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rgbClr val="282828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Footer Placeholder 18"/>
          <p:cNvSpPr>
            <a:spLocks noGrp="1"/>
          </p:cNvSpPr>
          <p:nvPr>
            <p:ph type="ftr" sz="quarter" idx="3"/>
          </p:nvPr>
        </p:nvSpPr>
        <p:spPr>
          <a:xfrm>
            <a:off x="6566430" y="8895302"/>
            <a:ext cx="5860871" cy="51911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lnSpc>
                <a:spcPts val="1800"/>
              </a:lnSpc>
              <a:defRPr sz="1400">
                <a:solidFill>
                  <a:srgbClr val="282828"/>
                </a:solidFill>
              </a:defRPr>
            </a:lvl1pPr>
          </a:lstStyle>
          <a:p>
            <a:r>
              <a:rPr lang="en-GB"/>
              <a:t>Smallprint</a:t>
            </a:r>
            <a:endParaRPr lang="en-GB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99243" y="407158"/>
            <a:ext cx="2424145" cy="58385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4318" y="3316256"/>
            <a:ext cx="5284146" cy="6041541"/>
          </a:xfrm>
          <a:prstGeom prst="rect">
            <a:avLst/>
          </a:prstGeom>
        </p:spPr>
      </p:pic>
      <p:sp>
        <p:nvSpPr>
          <p:cNvPr id="5" name="TextBox 4"/>
          <p:cNvSpPr txBox="1"/>
          <p:nvPr userDrawn="1"/>
        </p:nvSpPr>
        <p:spPr>
          <a:xfrm>
            <a:off x="5629835" y="-2259106"/>
            <a:ext cx="184731" cy="4869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988" y="380987"/>
            <a:ext cx="2296800" cy="5492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1830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- coloured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0988" y="3503387"/>
            <a:ext cx="7216810" cy="493297"/>
          </a:xfrm>
        </p:spPr>
        <p:txBody>
          <a:bodyPr anchor="t"/>
          <a:lstStyle>
            <a:lvl1pPr algn="l">
              <a:defRPr sz="3400">
                <a:solidFill>
                  <a:srgbClr val="282828"/>
                </a:solidFill>
              </a:defRPr>
            </a:lvl1pPr>
          </a:lstStyle>
          <a:p>
            <a:r>
              <a:rPr lang="en-GB" noProof="0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5794" y="4472484"/>
            <a:ext cx="7212004" cy="145401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chemeClr val="bg1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11" name="Footer Placeholder 18"/>
          <p:cNvSpPr>
            <a:spLocks noGrp="1"/>
          </p:cNvSpPr>
          <p:nvPr>
            <p:ph type="ftr" sz="quarter" idx="3"/>
          </p:nvPr>
        </p:nvSpPr>
        <p:spPr>
          <a:xfrm>
            <a:off x="385794" y="6175444"/>
            <a:ext cx="7212004" cy="519113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lnSpc>
                <a:spcPts val="1800"/>
              </a:lnSpc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GB" noProof="0" dirty="0" err="1"/>
              <a:t>Smallprint</a:t>
            </a:r>
            <a:endParaRPr lang="en-GB" noProof="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988" y="381756"/>
            <a:ext cx="2296800" cy="547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99243" y="407363"/>
            <a:ext cx="2424145" cy="58344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988" y="7221247"/>
            <a:ext cx="1879200" cy="215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545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80800" y="8838000"/>
            <a:ext cx="2440800" cy="5874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988" y="8586000"/>
            <a:ext cx="3099600" cy="790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909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rtnership slide">
    <p:bg>
      <p:bgPr>
        <a:solidFill>
          <a:srgbClr val="D8E0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600" y="8784000"/>
            <a:ext cx="2440800" cy="587454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0988" y="4069096"/>
            <a:ext cx="12064788" cy="487313"/>
          </a:xfrm>
        </p:spPr>
        <p:txBody>
          <a:bodyPr anchor="t"/>
          <a:lstStyle>
            <a:lvl1pPr algn="l">
              <a:defRPr sz="3400">
                <a:solidFill>
                  <a:srgbClr val="282828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380988" y="4804943"/>
            <a:ext cx="12064788" cy="1454011"/>
          </a:xfrm>
        </p:spPr>
        <p:txBody>
          <a:bodyPr/>
          <a:lstStyle>
            <a:lvl1pPr marL="0" indent="0" algn="l">
              <a:lnSpc>
                <a:spcPts val="3600"/>
              </a:lnSpc>
              <a:spcAft>
                <a:spcPts val="0"/>
              </a:spcAft>
              <a:buNone/>
              <a:defRPr sz="2800">
                <a:solidFill>
                  <a:srgbClr val="282828"/>
                </a:solidFill>
              </a:defRPr>
            </a:lvl1pPr>
            <a:lvl2pPr marL="650138" indent="0" algn="ctr">
              <a:buNone/>
              <a:defRPr sz="2844"/>
            </a:lvl2pPr>
            <a:lvl3pPr marL="1300277" indent="0" algn="ctr">
              <a:buNone/>
              <a:defRPr sz="2560"/>
            </a:lvl3pPr>
            <a:lvl4pPr marL="1950415" indent="0" algn="ctr">
              <a:buNone/>
              <a:defRPr sz="2275"/>
            </a:lvl4pPr>
            <a:lvl5pPr marL="2600554" indent="0" algn="ctr">
              <a:buNone/>
              <a:defRPr sz="2275"/>
            </a:lvl5pPr>
            <a:lvl6pPr marL="3250692" indent="0" algn="ctr">
              <a:buNone/>
              <a:defRPr sz="2275"/>
            </a:lvl6pPr>
            <a:lvl7pPr marL="3900830" indent="0" algn="ctr">
              <a:buNone/>
              <a:defRPr sz="2275"/>
            </a:lvl7pPr>
            <a:lvl8pPr marL="4550969" indent="0" algn="ctr">
              <a:buNone/>
              <a:defRPr sz="2275"/>
            </a:lvl8pPr>
            <a:lvl9pPr marL="5201107" indent="0" algn="ctr">
              <a:buNone/>
              <a:defRPr sz="2275"/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0988" y="380988"/>
            <a:ext cx="3099600" cy="790671"/>
          </a:xfrm>
          <a:prstGeom prst="rect">
            <a:avLst/>
          </a:prstGeom>
        </p:spPr>
      </p:pic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517846" y="190005"/>
            <a:ext cx="3144858" cy="1382116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464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600" y="1688050"/>
            <a:ext cx="6158096" cy="6931843"/>
          </a:xfrm>
        </p:spPr>
        <p:txBody>
          <a:bodyPr>
            <a:noAutofit/>
          </a:bodyPr>
          <a:lstStyle>
            <a:lvl1pPr marL="291600" indent="-291600">
              <a:lnSpc>
                <a:spcPts val="4000"/>
              </a:lnSpc>
              <a:defRPr sz="3200"/>
            </a:lvl1pPr>
            <a:lvl2pPr marL="657225" indent="-291600">
              <a:lnSpc>
                <a:spcPts val="4000"/>
              </a:lnSpc>
              <a:tabLst/>
              <a:defRPr sz="3200"/>
            </a:lvl2pPr>
            <a:lvl3pPr>
              <a:lnSpc>
                <a:spcPts val="4000"/>
              </a:lnSpc>
              <a:defRPr sz="3200"/>
            </a:lvl3pPr>
            <a:lvl4pPr>
              <a:lnSpc>
                <a:spcPts val="4000"/>
              </a:lnSpc>
              <a:defRPr sz="3200"/>
            </a:lvl4pPr>
            <a:lvl5pPr>
              <a:lnSpc>
                <a:spcPts val="4000"/>
              </a:lnSpc>
              <a:defRPr sz="32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958942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13014775" cy="9118584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lang="en-GB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600" y="309281"/>
            <a:ext cx="12241906" cy="487313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/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600" y="1688050"/>
            <a:ext cx="5920346" cy="69318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13" name="TextBox 12"/>
          <p:cNvSpPr txBox="1"/>
          <p:nvPr userDrawn="1"/>
        </p:nvSpPr>
        <p:spPr>
          <a:xfrm>
            <a:off x="7995734" y="9333551"/>
            <a:ext cx="35066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1200" noProof="0" dirty="0">
                <a:solidFill>
                  <a:schemeClr val="tx1"/>
                </a:solidFill>
              </a:rPr>
              <a:t>Imperial means Intelligent Business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383359" y="9333551"/>
            <a:ext cx="350663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13025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noProof="0" dirty="0">
                <a:solidFill>
                  <a:schemeClr val="tx1"/>
                </a:solidFill>
              </a:rPr>
              <a:t>Imperial College Business School</a:t>
            </a:r>
          </a:p>
        </p:txBody>
      </p:sp>
      <p:sp>
        <p:nvSpPr>
          <p:cNvPr id="16" name="TextBox 15"/>
          <p:cNvSpPr txBox="1"/>
          <p:nvPr userDrawn="1"/>
        </p:nvSpPr>
        <p:spPr>
          <a:xfrm>
            <a:off x="11823700" y="9282751"/>
            <a:ext cx="799806" cy="276999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algn="r">
              <a:defRPr sz="1200"/>
            </a:lvl1pPr>
          </a:lstStyle>
          <a:p>
            <a:pPr lvl="0"/>
            <a:fld id="{1CF308DF-A0FB-984D-BFF5-BCA52FB96EDD}" type="slidenum">
              <a:rPr lang="en-GB" noProof="0" smtClean="0"/>
              <a:pPr lvl="0"/>
              <a:t>‹#›</a:t>
            </a:fld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580508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1" r:id="rId2"/>
    <p:sldLayoutId id="2147483733" r:id="rId3"/>
    <p:sldLayoutId id="2147483734" r:id="rId4"/>
    <p:sldLayoutId id="2147483735" r:id="rId5"/>
    <p:sldLayoutId id="2147483742" r:id="rId6"/>
    <p:sldLayoutId id="2147483698" r:id="rId7"/>
    <p:sldLayoutId id="2147483740" r:id="rId8"/>
    <p:sldLayoutId id="2147483741" r:id="rId9"/>
    <p:sldLayoutId id="2147483736" r:id="rId10"/>
    <p:sldLayoutId id="2147483700" r:id="rId11"/>
    <p:sldLayoutId id="2147483701" r:id="rId12"/>
    <p:sldLayoutId id="2147483702" r:id="rId13"/>
    <p:sldLayoutId id="2147483725" r:id="rId14"/>
    <p:sldLayoutId id="2147483703" r:id="rId15"/>
    <p:sldLayoutId id="2147483704" r:id="rId16"/>
    <p:sldLayoutId id="2147483705" r:id="rId17"/>
    <p:sldLayoutId id="2147483706" r:id="rId18"/>
    <p:sldLayoutId id="2147483707" r:id="rId19"/>
    <p:sldLayoutId id="2147483708" r:id="rId20"/>
    <p:sldLayoutId id="2147483710" r:id="rId21"/>
    <p:sldLayoutId id="2147483709" r:id="rId22"/>
    <p:sldLayoutId id="2147483713" r:id="rId23"/>
    <p:sldLayoutId id="2147483714" r:id="rId24"/>
    <p:sldLayoutId id="2147483715" r:id="rId25"/>
    <p:sldLayoutId id="2147483716" r:id="rId26"/>
    <p:sldLayoutId id="2147483717" r:id="rId27"/>
    <p:sldLayoutId id="2147483718" r:id="rId28"/>
    <p:sldLayoutId id="2147483723" r:id="rId29"/>
    <p:sldLayoutId id="2147483719" r:id="rId30"/>
    <p:sldLayoutId id="2147483720" r:id="rId31"/>
    <p:sldLayoutId id="2147483721" r:id="rId32"/>
    <p:sldLayoutId id="2147483737" r:id="rId33"/>
    <p:sldLayoutId id="2147483722" r:id="rId34"/>
    <p:sldLayoutId id="2147483724" r:id="rId35"/>
    <p:sldLayoutId id="2147483728" r:id="rId36"/>
    <p:sldLayoutId id="2147483726" r:id="rId37"/>
    <p:sldLayoutId id="2147483727" r:id="rId38"/>
    <p:sldLayoutId id="2147483729" r:id="rId39"/>
    <p:sldLayoutId id="2147483738" r:id="rId40"/>
    <p:sldLayoutId id="2147483730" r:id="rId41"/>
    <p:sldLayoutId id="2147483739" r:id="rId42"/>
    <p:sldLayoutId id="2147483731" r:id="rId43"/>
    <p:sldLayoutId id="2147483732" r:id="rId44"/>
    <p:sldLayoutId id="2147483743" r:id="rId45"/>
  </p:sldLayoutIdLst>
  <p:hf sldNum="0" hdr="0" dt="0"/>
  <p:txStyles>
    <p:titleStyle>
      <a:lvl1pPr algn="l" defTabSz="1300277" rtl="0" eaLnBrk="1" latinLnBrk="0" hangingPunct="1">
        <a:lnSpc>
          <a:spcPts val="38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1600" indent="-291600" algn="l" defTabSz="1300277" rtl="0" eaLnBrk="1" latinLnBrk="0" hangingPunct="1">
        <a:lnSpc>
          <a:spcPts val="4000"/>
        </a:lnSpc>
        <a:spcBef>
          <a:spcPts val="0"/>
        </a:spcBef>
        <a:spcAft>
          <a:spcPts val="1000"/>
        </a:spcAft>
        <a:buFont typeface=".AppleSystemUIFont" charset="-120"/>
        <a:buChar char="-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583200" indent="-291600" algn="l" defTabSz="1300277" rtl="0" eaLnBrk="1" latinLnBrk="0" hangingPunct="1">
        <a:lnSpc>
          <a:spcPts val="4000"/>
        </a:lnSpc>
        <a:spcBef>
          <a:spcPts val="0"/>
        </a:spcBef>
        <a:spcAft>
          <a:spcPts val="1000"/>
        </a:spcAft>
        <a:buFont typeface="Arial" charset="0"/>
        <a:buChar char="•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874800" indent="-291600" algn="l" defTabSz="1300277" rtl="0" eaLnBrk="1" latinLnBrk="0" hangingPunct="1">
        <a:lnSpc>
          <a:spcPts val="4000"/>
        </a:lnSpc>
        <a:spcBef>
          <a:spcPts val="0"/>
        </a:spcBef>
        <a:spcAft>
          <a:spcPts val="1000"/>
        </a:spcAft>
        <a:buFont typeface="Wingdings" charset="2"/>
        <a:buChar char="§"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11113" indent="0" algn="l" defTabSz="1300277" rtl="0" eaLnBrk="1" latinLnBrk="0" hangingPunct="1">
        <a:lnSpc>
          <a:spcPts val="4000"/>
        </a:lnSpc>
        <a:spcBef>
          <a:spcPts val="0"/>
        </a:spcBef>
        <a:spcAft>
          <a:spcPts val="1000"/>
        </a:spcAft>
        <a:buFont typeface="Arial" charset="0"/>
        <a:buNone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11113" indent="0" algn="l" defTabSz="1300277" rtl="0" eaLnBrk="1" latinLnBrk="0" hangingPunct="1">
        <a:lnSpc>
          <a:spcPts val="4000"/>
        </a:lnSpc>
        <a:spcBef>
          <a:spcPts val="0"/>
        </a:spcBef>
        <a:spcAft>
          <a:spcPts val="1000"/>
        </a:spcAft>
        <a:buFont typeface="Arial" charset="0"/>
        <a:buNone/>
        <a:tabLst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3575761" indent="-325069" algn="l" defTabSz="1300277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4225900" indent="-325069" algn="l" defTabSz="1300277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876038" indent="-325069" algn="l" defTabSz="1300277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526176" indent="-325069" algn="l" defTabSz="1300277" rtl="0" eaLnBrk="1" latinLnBrk="0" hangingPunct="1">
        <a:lnSpc>
          <a:spcPct val="90000"/>
        </a:lnSpc>
        <a:spcBef>
          <a:spcPts val="711"/>
        </a:spcBef>
        <a:buFont typeface="Arial" panose="020B0604020202020204" pitchFamily="34" charset="0"/>
        <a:buChar char="•"/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0277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1pPr>
      <a:lvl2pPr marL="650138" algn="l" defTabSz="1300277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2pPr>
      <a:lvl3pPr marL="1300277" algn="l" defTabSz="1300277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3pPr>
      <a:lvl4pPr marL="1950415" algn="l" defTabSz="1300277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4pPr>
      <a:lvl5pPr marL="2600554" algn="l" defTabSz="1300277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5pPr>
      <a:lvl6pPr marL="3250692" algn="l" defTabSz="1300277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6pPr>
      <a:lvl7pPr marL="3900830" algn="l" defTabSz="1300277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7pPr>
      <a:lvl8pPr marL="4550969" algn="l" defTabSz="1300277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8pPr>
      <a:lvl9pPr marL="5201107" algn="l" defTabSz="1300277" rtl="0" eaLnBrk="1" latinLnBrk="0" hangingPunct="1">
        <a:defRPr sz="2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071" userDrawn="1">
          <p15:clr>
            <a:srgbClr val="F26B43"/>
          </p15:clr>
        </p15:guide>
        <p15:guide id="2" pos="4096" userDrawn="1">
          <p15:clr>
            <a:srgbClr val="F26B43"/>
          </p15:clr>
        </p15:guide>
        <p15:guide id="3" pos="7952" userDrawn="1">
          <p15:clr>
            <a:srgbClr val="F26B43"/>
          </p15:clr>
        </p15:guide>
        <p15:guide id="4" pos="478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openxmlformats.org/officeDocument/2006/relationships/image" Target="../media/image39.png"/><Relationship Id="rId2" Type="http://schemas.openxmlformats.org/officeDocument/2006/relationships/hyperlink" Target="https://mondpanther.github.io/datastorieshub/code/Topic3_Visions.html" TargetMode="Externa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eams.microsoft.com/l/channel/19%3a1f96ecb798c7418b95155a9ab29158b3%40thread.skype/Visualisation%2520Challenge%25202020?groupId=bee22207-25e0-4515-b861-e0fa99c42aaf&amp;tenantId=2b897507-ee8c-4575-830b-4f8267c3d307" TargetMode="External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11.xml"/><Relationship Id="rId5" Type="http://schemas.openxmlformats.org/officeDocument/2006/relationships/hyperlink" Target="https://twitter.com/datastorieshub" TargetMode="External"/><Relationship Id="rId4" Type="http://schemas.openxmlformats.org/officeDocument/2006/relationships/hyperlink" Target="https://teams.microsoft.com/l/channel/19%3ac2039b3eccaf4009bdb2be9a878423cf%40thread.skype/Data%2520Resources?groupId=bee22207-25e0-4515-b861-e0fa99c42aaf&amp;tenantId=2b897507-ee8c-4575-830b-4f8267c3d30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icharddavies.io/abou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openculture.com/2019/07/the-1855-map-that-revolutionized-disease-prevention-data-visualization.html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indianexpress.com/article/india/twitter-abuzz-over-bjps-graph-on-fuel-prices-congress-fixes-it-5349311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twitter.com/andishehnouraee/status/1284237474831761408" TargetMode="Externa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www.ft.com/content/3b59f690-d129-11e7-b781-794ce08b24dc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t.com/chart-doctor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hyperlink" Target="https://www.dropbox.com/s/8w4zbg40y84pnqk/statslong.csv?dl=1" TargetMode="External"/><Relationship Id="rId7" Type="http://schemas.openxmlformats.org/officeDocument/2006/relationships/image" Target="../media/image29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8.png"/><Relationship Id="rId5" Type="http://schemas.openxmlformats.org/officeDocument/2006/relationships/hyperlink" Target="https://mondpanther.github.io/datastorieshub/code/Topic3_Visions.html" TargetMode="External"/><Relationship Id="rId4" Type="http://schemas.openxmlformats.org/officeDocument/2006/relationships/hyperlink" Target="https://mondpanther.github.io/datastorieshub/code/Topic3_Visions.Rm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water, outdoor, blue, small&#10;&#10;Description automatically generated">
            <a:extLst>
              <a:ext uri="{FF2B5EF4-FFF2-40B4-BE49-F238E27FC236}">
                <a16:creationId xmlns:a16="http://schemas.microsoft.com/office/drawing/2014/main" id="{E6C55ACB-3836-4100-A70B-91B20905E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5920"/>
            <a:ext cx="13006388" cy="7316093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254333" y="6912864"/>
            <a:ext cx="12497721" cy="1461939"/>
          </a:xfrm>
        </p:spPr>
        <p:txBody>
          <a:bodyPr/>
          <a:lstStyle/>
          <a:p>
            <a:r>
              <a:rPr lang="en-GB" sz="6600" dirty="0">
                <a:latin typeface="Abadi" panose="020B0604020104020204" pitchFamily="34" charset="0"/>
              </a:rPr>
              <a:t>Visions </a:t>
            </a:r>
            <a:br>
              <a:rPr lang="en-GB" sz="6600" dirty="0">
                <a:latin typeface="Abadi" panose="020B0604020104020204" pitchFamily="34" charset="0"/>
              </a:rPr>
            </a:br>
            <a:r>
              <a:rPr lang="en-GB" sz="3600" dirty="0">
                <a:latin typeface="Abadi" panose="020B0604020104020204" pitchFamily="34" charset="0"/>
              </a:rPr>
              <a:t>– Often the simplest way to tell a story is a picture</a:t>
            </a:r>
            <a:br>
              <a:rPr lang="en-GB" sz="5400" dirty="0">
                <a:latin typeface="Abadi" panose="020B0604020104020204" pitchFamily="34" charset="0"/>
              </a:rPr>
            </a:br>
            <a:r>
              <a:rPr lang="en-GB" dirty="0">
                <a:latin typeface="Abadi" panose="020B0604020104020204" pitchFamily="34" charset="0"/>
              </a:rPr>
              <a:t>by Ralf Martin (r.martin@imperial.ac.uk)</a:t>
            </a:r>
          </a:p>
        </p:txBody>
      </p:sp>
    </p:spTree>
    <p:extLst>
      <p:ext uri="{BB962C8B-B14F-4D97-AF65-F5344CB8AC3E}">
        <p14:creationId xmlns:p14="http://schemas.microsoft.com/office/powerpoint/2010/main" val="5864161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44A8E-9F76-424E-9B99-3707E4D45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66" y="309281"/>
            <a:ext cx="12826538" cy="874695"/>
          </a:xfrm>
        </p:spPr>
        <p:txBody>
          <a:bodyPr/>
          <a:lstStyle/>
          <a:p>
            <a:r>
              <a:rPr lang="en-GB" dirty="0"/>
              <a:t>Scatter </a:t>
            </a:r>
            <a:r>
              <a:rPr lang="en-GB" dirty="0" err="1"/>
              <a:t>ggplot</a:t>
            </a:r>
            <a:r>
              <a:rPr lang="en-GB" dirty="0"/>
              <a:t>– The relationship between COVID </a:t>
            </a:r>
            <a:r>
              <a:rPr lang="en-GB" dirty="0" err="1"/>
              <a:t>hoaxism</a:t>
            </a:r>
            <a:r>
              <a:rPr lang="en-GB" dirty="0"/>
              <a:t> and deaths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DC49856-0DA4-4F6A-92AA-23B7B8F7E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180" y="1259507"/>
            <a:ext cx="10197810" cy="723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693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5A7C8-81B2-4973-A56B-18CEE5048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twists to your scatter plot story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2D9517-3009-4E9E-913D-F28742E75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1012"/>
            <a:ext cx="13006388" cy="132833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59B90B-6DC1-435F-9F5A-920A267A7BBE}"/>
              </a:ext>
            </a:extLst>
          </p:cNvPr>
          <p:cNvSpPr txBox="1"/>
          <p:nvPr/>
        </p:nvSpPr>
        <p:spPr>
          <a:xfrm>
            <a:off x="265176" y="1606864"/>
            <a:ext cx="1274121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2400" dirty="0"/>
              <a:t>If </a:t>
            </a:r>
            <a:r>
              <a:rPr lang="en-GB" sz="2400" dirty="0" err="1"/>
              <a:t>hoaxism</a:t>
            </a:r>
            <a:r>
              <a:rPr lang="en-GB" sz="2400" dirty="0"/>
              <a:t> causes deaths we might expect this to be worse in more densely populated regions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25B7235C-AC4A-4786-979B-81EE7114179C}"/>
              </a:ext>
            </a:extLst>
          </p:cNvPr>
          <p:cNvSpPr/>
          <p:nvPr/>
        </p:nvSpPr>
        <p:spPr>
          <a:xfrm>
            <a:off x="4581144" y="3904488"/>
            <a:ext cx="6053328" cy="1061051"/>
          </a:xfrm>
          <a:prstGeom prst="wedgeRoundRectCallout">
            <a:avLst>
              <a:gd name="adj1" fmla="val 17082"/>
              <a:gd name="adj2" fmla="val -9947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Creating quartile bins of the population density variables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8AD8B8-A829-4404-A58F-44DE91CA9B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96" y="5590573"/>
            <a:ext cx="11674058" cy="316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55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888625-E14F-4702-8BD0-18BA24CFC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020" y="1200822"/>
            <a:ext cx="10456829" cy="753533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542FB2-4D72-4C7A-A3CC-DFCAB5F5DA61}"/>
              </a:ext>
            </a:extLst>
          </p:cNvPr>
          <p:cNvSpPr txBox="1"/>
          <p:nvPr/>
        </p:nvSpPr>
        <p:spPr>
          <a:xfrm>
            <a:off x="937549" y="451413"/>
            <a:ext cx="1082232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500"/>
              </a:spcAft>
            </a:pPr>
            <a:r>
              <a:rPr lang="en-GB" sz="3600" dirty="0"/>
              <a:t>A lot more story with very little more code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9AD346E4-E564-4301-86CD-2617D4A070EB}"/>
              </a:ext>
            </a:extLst>
          </p:cNvPr>
          <p:cNvSpPr/>
          <p:nvPr/>
        </p:nvSpPr>
        <p:spPr>
          <a:xfrm>
            <a:off x="6348713" y="1886673"/>
            <a:ext cx="2660168" cy="486137"/>
          </a:xfrm>
          <a:prstGeom prst="wedgeRoundRectCallout">
            <a:avLst>
              <a:gd name="adj1" fmla="val -75344"/>
              <a:gd name="adj2" fmla="val -9844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That’s all</a:t>
            </a:r>
          </a:p>
        </p:txBody>
      </p:sp>
    </p:spTree>
    <p:extLst>
      <p:ext uri="{BB962C8B-B14F-4D97-AF65-F5344CB8AC3E}">
        <p14:creationId xmlns:p14="http://schemas.microsoft.com/office/powerpoint/2010/main" val="3219130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498AB-6148-4070-A055-974A54752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 visions (check </a:t>
            </a:r>
            <a:r>
              <a:rPr lang="en-GB" dirty="0">
                <a:hlinkClick r:id="rId2"/>
              </a:rPr>
              <a:t>here</a:t>
            </a:r>
            <a:r>
              <a:rPr lang="en-GB" dirty="0"/>
              <a:t>)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65FFC60-FCEE-4887-B3E1-42E57B5E461A}"/>
              </a:ext>
            </a:extLst>
          </p:cNvPr>
          <p:cNvSpPr txBox="1"/>
          <p:nvPr/>
        </p:nvSpPr>
        <p:spPr>
          <a:xfrm>
            <a:off x="757077" y="1609558"/>
            <a:ext cx="6956926" cy="736098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2800" dirty="0"/>
              <a:t>Time Series</a:t>
            </a:r>
          </a:p>
          <a:p>
            <a:pPr lvl="1">
              <a:spcAft>
                <a:spcPts val="500"/>
              </a:spcAft>
            </a:pPr>
            <a:endParaRPr lang="en-GB" sz="2800" dirty="0"/>
          </a:p>
          <a:p>
            <a:pPr lvl="1">
              <a:spcAft>
                <a:spcPts val="500"/>
              </a:spcAft>
            </a:pPr>
            <a:endParaRPr lang="en-GB" sz="2800" dirty="0"/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2800" dirty="0"/>
              <a:t>Bar chart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2800" dirty="0"/>
              <a:t>Histogram</a:t>
            </a:r>
          </a:p>
          <a:p>
            <a:pPr marL="994181" lvl="1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2800" dirty="0"/>
              <a:t>Density histogram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2800" dirty="0"/>
              <a:t>Density Plot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2800" dirty="0"/>
              <a:t>Map</a:t>
            </a:r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endParaRPr lang="en-GB" sz="2800" dirty="0"/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2800" dirty="0"/>
              <a:t>Integrating </a:t>
            </a:r>
            <a:r>
              <a:rPr lang="en-GB" sz="2800" dirty="0" err="1"/>
              <a:t>javascript</a:t>
            </a:r>
            <a:endParaRPr lang="en-GB" sz="2800" dirty="0"/>
          </a:p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endParaRPr lang="en-GB" sz="2800" dirty="0"/>
          </a:p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endParaRPr lang="en-GB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8358C4-5022-4C23-B8DA-8973EBDF0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546" y="1660962"/>
            <a:ext cx="1931253" cy="12041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7B012E-E854-4FAB-B006-5A20B5D34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4547" y="3181656"/>
            <a:ext cx="1931253" cy="12418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E2EF7EB-6637-48CD-BFF1-843F9D840C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4545" y="4862743"/>
            <a:ext cx="1931254" cy="12763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7EE9D60-26A4-430A-8593-E61B596A33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4547" y="6320628"/>
            <a:ext cx="1916432" cy="8746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B310EC-332F-43B0-AA37-F98CA4B299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04545" y="7356085"/>
            <a:ext cx="1913547" cy="139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063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A1841-4F1E-422F-A0D0-E7C8DFA298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Takeaways</a:t>
            </a: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2FFBD942-3BA6-41F7-B7F5-3AD36986A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5952" y="0"/>
            <a:ext cx="1960436" cy="133338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53DADB-11E2-40E9-9B70-00BE39974DCC}"/>
              </a:ext>
            </a:extLst>
          </p:cNvPr>
          <p:cNvSpPr txBox="1"/>
          <p:nvPr/>
        </p:nvSpPr>
        <p:spPr>
          <a:xfrm>
            <a:off x="1055453" y="1333385"/>
            <a:ext cx="10970717" cy="87126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R is great for doing visualisations</a:t>
            </a:r>
          </a:p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endParaRPr lang="en-GB" sz="3200" dirty="0"/>
          </a:p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Have a go yourself: </a:t>
            </a:r>
          </a:p>
          <a:p>
            <a:pPr marL="935681" lvl="1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Find some data</a:t>
            </a:r>
          </a:p>
          <a:p>
            <a:pPr marL="935681" lvl="1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Make a nice diagram with R Markdown</a:t>
            </a:r>
          </a:p>
          <a:p>
            <a:pPr marL="935681" lvl="1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Tell some story with it (with R Markdown)</a:t>
            </a:r>
          </a:p>
          <a:p>
            <a:pPr marL="935681" lvl="1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Post to </a:t>
            </a:r>
            <a:r>
              <a:rPr lang="en-GB" sz="3200" dirty="0" err="1"/>
              <a:t>RPubs</a:t>
            </a:r>
            <a:r>
              <a:rPr lang="en-GB" sz="3200" dirty="0"/>
              <a:t> as well as the </a:t>
            </a:r>
            <a:r>
              <a:rPr lang="en-GB" sz="3200" dirty="0" err="1">
                <a:hlinkClick r:id="rId3"/>
              </a:rPr>
              <a:t>Datathon</a:t>
            </a:r>
            <a:r>
              <a:rPr lang="en-GB" sz="3200" dirty="0">
                <a:hlinkClick r:id="rId3"/>
              </a:rPr>
              <a:t> Visualisation Challenge 202</a:t>
            </a:r>
            <a:r>
              <a:rPr lang="en-GB" sz="3200" dirty="0"/>
              <a:t>1</a:t>
            </a:r>
          </a:p>
          <a:p>
            <a:pPr marL="935681" lvl="1" indent="-284400">
              <a:spcAft>
                <a:spcPts val="500"/>
              </a:spcAft>
              <a:buFont typeface="Arial" charset="0"/>
              <a:buChar char="•"/>
            </a:pPr>
            <a:endParaRPr lang="en-GB" sz="3200" dirty="0"/>
          </a:p>
          <a:p>
            <a:pPr marL="935681" lvl="1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To find data you can have a look at the </a:t>
            </a:r>
            <a:r>
              <a:rPr lang="en-GB" sz="3200" dirty="0">
                <a:hlinkClick r:id="rId4"/>
              </a:rPr>
              <a:t>Data Resources Channel</a:t>
            </a:r>
            <a:endParaRPr lang="en-GB" sz="3200" dirty="0"/>
          </a:p>
          <a:p>
            <a:pPr marL="935681" lvl="1" indent="-284400">
              <a:spcAft>
                <a:spcPts val="500"/>
              </a:spcAft>
              <a:buFont typeface="Arial" charset="0"/>
              <a:buChar char="•"/>
            </a:pPr>
            <a:endParaRPr lang="en-GB" sz="3200" dirty="0"/>
          </a:p>
          <a:p>
            <a:pPr marL="935681" lvl="1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If you are on twitter you can share </a:t>
            </a:r>
            <a:r>
              <a:rPr lang="en-GB" sz="3200" dirty="0">
                <a:hlinkClick r:id="rId5"/>
              </a:rPr>
              <a:t>@</a:t>
            </a:r>
            <a:r>
              <a:rPr lang="en-GB" sz="3200" dirty="0" err="1">
                <a:hlinkClick r:id="rId5"/>
              </a:rPr>
              <a:t>datastorieshub</a:t>
            </a:r>
            <a:endParaRPr lang="en-GB" sz="3200" dirty="0"/>
          </a:p>
          <a:p>
            <a:pPr marL="935681" lvl="1" indent="-284400">
              <a:spcAft>
                <a:spcPts val="500"/>
              </a:spcAft>
              <a:buFont typeface="Arial" charset="0"/>
              <a:buChar char="•"/>
            </a:pPr>
            <a:endParaRPr lang="en-GB" sz="3200" dirty="0"/>
          </a:p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endParaRPr lang="en-GB" sz="3200" dirty="0"/>
          </a:p>
          <a:p>
            <a:pPr>
              <a:spcAft>
                <a:spcPts val="500"/>
              </a:spcAft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15185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248F779-9867-454A-8ACD-0F1846187DC8}"/>
              </a:ext>
            </a:extLst>
          </p:cNvPr>
          <p:cNvSpPr txBox="1"/>
          <p:nvPr/>
        </p:nvSpPr>
        <p:spPr>
          <a:xfrm>
            <a:off x="1503554" y="1521050"/>
            <a:ext cx="1150283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800" i="1" spc="300" dirty="0">
                <a:latin typeface="Garamond" panose="02020404030301010803" pitchFamily="18" charset="0"/>
                <a:cs typeface="Futura Medium" panose="020B0602020204020303" pitchFamily="34" charset="-79"/>
              </a:rPr>
              <a:t>The good, the bad, the ugly and how to make things better</a:t>
            </a:r>
            <a:endParaRPr lang="en-GB" sz="2800" i="0" dirty="0">
              <a:latin typeface="+mj-lt"/>
              <a:cs typeface="Palatino Linotype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67DC24-B1D3-4BDA-BE2D-774EB7A5114D}"/>
              </a:ext>
            </a:extLst>
          </p:cNvPr>
          <p:cNvSpPr/>
          <p:nvPr/>
        </p:nvSpPr>
        <p:spPr>
          <a:xfrm>
            <a:off x="414664" y="444507"/>
            <a:ext cx="445186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dirty="0">
                <a:latin typeface="+mj-lt"/>
                <a:cs typeface="Palatino Linotype"/>
              </a:rPr>
              <a:t>Plan for this lecture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85487AF-0915-4DA1-B2F1-B1B227E7BF5A}"/>
              </a:ext>
            </a:extLst>
          </p:cNvPr>
          <p:cNvSpPr txBox="1"/>
          <p:nvPr/>
        </p:nvSpPr>
        <p:spPr>
          <a:xfrm>
            <a:off x="1033272" y="2798064"/>
            <a:ext cx="10122408" cy="26545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Good data visualisations are a great way of telling a story</a:t>
            </a:r>
          </a:p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Let’s look at some examples</a:t>
            </a:r>
          </a:p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Let’s learn some R commands for visualisations</a:t>
            </a:r>
          </a:p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3200" dirty="0"/>
              <a:t>Let’s try to make some new visualisations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0C33E0A1-2430-40C7-838A-3E310022FECD}"/>
              </a:ext>
            </a:extLst>
          </p:cNvPr>
          <p:cNvSpPr/>
          <p:nvPr/>
        </p:nvSpPr>
        <p:spPr>
          <a:xfrm>
            <a:off x="6503194" y="7863840"/>
            <a:ext cx="5989320" cy="950976"/>
          </a:xfrm>
          <a:prstGeom prst="wedgeRoundRectCallout">
            <a:avLst>
              <a:gd name="adj1" fmla="val -23667"/>
              <a:gd name="adj2" fmla="val -8461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 part based on lecture notes by </a:t>
            </a:r>
            <a:r>
              <a:rPr lang="en-GB" dirty="0">
                <a:hlinkClick r:id="rId3"/>
              </a:rPr>
              <a:t>Richard Davies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04078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EE0C4887-0952-4526-8A17-2627DD05B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3351" y="0"/>
            <a:ext cx="10500299" cy="97520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D35031-9662-4735-8B25-44105813B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4639" y="441697"/>
            <a:ext cx="12242201" cy="874695"/>
          </a:xfrm>
        </p:spPr>
        <p:txBody>
          <a:bodyPr/>
          <a:lstStyle/>
          <a:p>
            <a:r>
              <a:rPr lang="en-GB" b="1" dirty="0">
                <a:solidFill>
                  <a:srgbClr val="282828"/>
                </a:solidFill>
              </a:rPr>
              <a:t>One of the greatest data story visualisations of all time:  </a:t>
            </a:r>
          </a:p>
        </p:txBody>
      </p:sp>
      <p:sp>
        <p:nvSpPr>
          <p:cNvPr id="5" name="Speech Bubble: Rectangle with Corners Rounded 4">
            <a:extLst>
              <a:ext uri="{FF2B5EF4-FFF2-40B4-BE49-F238E27FC236}">
                <a16:creationId xmlns:a16="http://schemas.microsoft.com/office/drawing/2014/main" id="{F6F22126-2AE8-4518-B8B9-10EBD7D2EF3D}"/>
              </a:ext>
            </a:extLst>
          </p:cNvPr>
          <p:cNvSpPr/>
          <p:nvPr/>
        </p:nvSpPr>
        <p:spPr>
          <a:xfrm>
            <a:off x="3072384" y="7232904"/>
            <a:ext cx="8083296" cy="1911096"/>
          </a:xfrm>
          <a:prstGeom prst="wedgeRoundRectCallout">
            <a:avLst>
              <a:gd name="adj1" fmla="val -14206"/>
              <a:gd name="adj2" fmla="val -6840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 dirty="0"/>
              <a:t>John Snow tracing Soho Cholera outbreak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Correctly identified contaminated water as reason for decease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Convinced people with this figure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000" dirty="0"/>
              <a:t>Changed city planning and sanitation</a:t>
            </a:r>
          </a:p>
          <a:p>
            <a:r>
              <a:rPr lang="en-GB" sz="2000" dirty="0"/>
              <a:t>More </a:t>
            </a:r>
            <a:r>
              <a:rPr lang="en-GB" sz="2000" dirty="0">
                <a:hlinkClick r:id="rId3"/>
              </a:rPr>
              <a:t>here</a:t>
            </a:r>
            <a:r>
              <a:rPr lang="en-GB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515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B4C69-41F4-4BF1-815E-090585651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bad - What can go wrong?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7CC019-9CCC-41D4-8BE6-F989E9B1C8F8}"/>
              </a:ext>
            </a:extLst>
          </p:cNvPr>
          <p:cNvSpPr txBox="1"/>
          <p:nvPr/>
        </p:nvSpPr>
        <p:spPr>
          <a:xfrm>
            <a:off x="484632" y="1426464"/>
            <a:ext cx="8567928" cy="6796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2000" dirty="0"/>
              <a:t>Deliberate misleading</a:t>
            </a:r>
          </a:p>
          <a:p>
            <a:pPr>
              <a:spcAft>
                <a:spcPts val="500"/>
              </a:spcAft>
            </a:pPr>
            <a:endParaRPr lang="en-GB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91AE5D-01D9-4E24-9EAC-B5B6E7146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493" y="1969783"/>
            <a:ext cx="5195484" cy="58124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8189F03-A3C7-4CC3-86AB-8BDC03C96B9A}"/>
              </a:ext>
            </a:extLst>
          </p:cNvPr>
          <p:cNvSpPr txBox="1"/>
          <p:nvPr/>
        </p:nvSpPr>
        <p:spPr>
          <a:xfrm>
            <a:off x="5768582" y="8017772"/>
            <a:ext cx="111569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Aft>
                <a:spcPts val="500"/>
              </a:spcAft>
            </a:pPr>
            <a:r>
              <a:rPr lang="en-GB" sz="2000" dirty="0"/>
              <a:t>More </a:t>
            </a:r>
            <a:r>
              <a:rPr lang="en-GB" sz="2000" dirty="0">
                <a:hlinkClick r:id="rId3"/>
              </a:rPr>
              <a:t>here</a:t>
            </a:r>
            <a:endParaRPr lang="en-GB" sz="2000" dirty="0"/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4B4C9CA3-D721-42F4-B8D6-BCFA941C8F93}"/>
              </a:ext>
            </a:extLst>
          </p:cNvPr>
          <p:cNvSpPr/>
          <p:nvPr/>
        </p:nvSpPr>
        <p:spPr>
          <a:xfrm>
            <a:off x="777240" y="4507992"/>
            <a:ext cx="3721608" cy="1795363"/>
          </a:xfrm>
          <a:prstGeom prst="wedgeRoundRectCallout">
            <a:avLst>
              <a:gd name="adj1" fmla="val 74744"/>
              <a:gd name="adj2" fmla="val 1513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Pretending prices have come down when they haven’t</a:t>
            </a:r>
          </a:p>
        </p:txBody>
      </p:sp>
    </p:spTree>
    <p:extLst>
      <p:ext uri="{BB962C8B-B14F-4D97-AF65-F5344CB8AC3E}">
        <p14:creationId xmlns:p14="http://schemas.microsoft.com/office/powerpoint/2010/main" val="17583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B4C69-41F4-4BF1-815E-090585651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bad - What can go wrong?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7CC019-9CCC-41D4-8BE6-F989E9B1C8F8}"/>
              </a:ext>
            </a:extLst>
          </p:cNvPr>
          <p:cNvSpPr txBox="1"/>
          <p:nvPr/>
        </p:nvSpPr>
        <p:spPr>
          <a:xfrm>
            <a:off x="484632" y="1426464"/>
            <a:ext cx="8567928" cy="6796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2000" dirty="0"/>
              <a:t>Deliberate misleading</a:t>
            </a:r>
          </a:p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2000" dirty="0"/>
              <a:t>Incompetence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189F03-A3C7-4CC3-86AB-8BDC03C96B9A}"/>
              </a:ext>
            </a:extLst>
          </p:cNvPr>
          <p:cNvSpPr txBox="1"/>
          <p:nvPr/>
        </p:nvSpPr>
        <p:spPr>
          <a:xfrm>
            <a:off x="8584934" y="8171660"/>
            <a:ext cx="1115690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spcAft>
                <a:spcPts val="500"/>
              </a:spcAft>
            </a:pPr>
            <a:r>
              <a:rPr lang="en-GB" sz="2000" dirty="0"/>
              <a:t>More </a:t>
            </a:r>
            <a:r>
              <a:rPr lang="en-GB" sz="2000" dirty="0">
                <a:hlinkClick r:id="rId2"/>
              </a:rPr>
              <a:t>here</a:t>
            </a:r>
            <a:endParaRPr lang="en-GB" sz="2000" dirty="0"/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4B4C9CA3-D721-42F4-B8D6-BCFA941C8F93}"/>
              </a:ext>
            </a:extLst>
          </p:cNvPr>
          <p:cNvSpPr/>
          <p:nvPr/>
        </p:nvSpPr>
        <p:spPr>
          <a:xfrm>
            <a:off x="897427" y="6897093"/>
            <a:ext cx="5605272" cy="1795363"/>
          </a:xfrm>
          <a:prstGeom prst="wedgeRoundRectCallout">
            <a:avLst>
              <a:gd name="adj1" fmla="val 28251"/>
              <a:gd name="adj2" fmla="val -8061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Figure seems to tell the story that COVID situation hasn’t changed much (when it has)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D5E968-AAE7-4DC3-9F83-A39A0AF3F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8455" y="1636776"/>
            <a:ext cx="8290919" cy="4740625"/>
          </a:xfrm>
          <a:prstGeom prst="rect">
            <a:avLst/>
          </a:prstGeom>
        </p:spPr>
      </p:pic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46CE53A0-3018-42A8-A89E-1C94DBFA7F5E}"/>
              </a:ext>
            </a:extLst>
          </p:cNvPr>
          <p:cNvSpPr/>
          <p:nvPr/>
        </p:nvSpPr>
        <p:spPr>
          <a:xfrm>
            <a:off x="5402371" y="949438"/>
            <a:ext cx="2049989" cy="743741"/>
          </a:xfrm>
          <a:prstGeom prst="wedgeRoundRectCallout">
            <a:avLst>
              <a:gd name="adj1" fmla="val 6841"/>
              <a:gd name="adj2" fmla="val 7552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July 2</a:t>
            </a: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8127293A-7EFA-4B7D-AD23-9A3494F0E8F5}"/>
              </a:ext>
            </a:extLst>
          </p:cNvPr>
          <p:cNvSpPr/>
          <p:nvPr/>
        </p:nvSpPr>
        <p:spPr>
          <a:xfrm>
            <a:off x="8445977" y="933350"/>
            <a:ext cx="2049989" cy="743741"/>
          </a:xfrm>
          <a:prstGeom prst="wedgeRoundRectCallout">
            <a:avLst>
              <a:gd name="adj1" fmla="val 6841"/>
              <a:gd name="adj2" fmla="val 7552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July 17</a:t>
            </a:r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39A8D777-E567-4C2B-BF19-ED322C927D05}"/>
              </a:ext>
            </a:extLst>
          </p:cNvPr>
          <p:cNvSpPr/>
          <p:nvPr/>
        </p:nvSpPr>
        <p:spPr>
          <a:xfrm>
            <a:off x="6630737" y="96253"/>
            <a:ext cx="4406231" cy="594609"/>
          </a:xfrm>
          <a:prstGeom prst="wedgeRoundRectCallout">
            <a:avLst>
              <a:gd name="adj1" fmla="val -23988"/>
              <a:gd name="adj2" fmla="val 210886"/>
              <a:gd name="adj3" fmla="val 16667"/>
            </a:avLst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400" dirty="0"/>
              <a:t>From the US State of Georgia</a:t>
            </a:r>
          </a:p>
        </p:txBody>
      </p:sp>
    </p:spTree>
    <p:extLst>
      <p:ext uri="{BB962C8B-B14F-4D97-AF65-F5344CB8AC3E}">
        <p14:creationId xmlns:p14="http://schemas.microsoft.com/office/powerpoint/2010/main" val="4134009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B29B8E7-0129-4347-BFE6-E83FEFB5D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536" y="991952"/>
            <a:ext cx="8137010" cy="5890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BB4C69-41F4-4BF1-815E-090585651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bad - What can go wrong?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7CC019-9CCC-41D4-8BE6-F989E9B1C8F8}"/>
              </a:ext>
            </a:extLst>
          </p:cNvPr>
          <p:cNvSpPr txBox="1"/>
          <p:nvPr/>
        </p:nvSpPr>
        <p:spPr>
          <a:xfrm>
            <a:off x="484632" y="1426464"/>
            <a:ext cx="856792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4400" indent="-284400">
              <a:spcAft>
                <a:spcPts val="500"/>
              </a:spcAft>
              <a:buFont typeface="Arial" charset="0"/>
              <a:buChar char="•"/>
            </a:pPr>
            <a:r>
              <a:rPr lang="en-GB" sz="2000" dirty="0"/>
              <a:t>Deliberately misleading</a:t>
            </a: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4B4C9CA3-D721-42F4-B8D6-BCFA941C8F93}"/>
              </a:ext>
            </a:extLst>
          </p:cNvPr>
          <p:cNvSpPr/>
          <p:nvPr/>
        </p:nvSpPr>
        <p:spPr>
          <a:xfrm>
            <a:off x="295060" y="7404274"/>
            <a:ext cx="8428316" cy="1315229"/>
          </a:xfrm>
          <a:prstGeom prst="wedgeRoundRectCallout">
            <a:avLst>
              <a:gd name="adj1" fmla="val 28251"/>
              <a:gd name="adj2" fmla="val -8061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Pretending that something is a bigger deal (when it isn’t)</a:t>
            </a:r>
          </a:p>
        </p:txBody>
      </p:sp>
    </p:spTree>
    <p:extLst>
      <p:ext uri="{BB962C8B-B14F-4D97-AF65-F5344CB8AC3E}">
        <p14:creationId xmlns:p14="http://schemas.microsoft.com/office/powerpoint/2010/main" val="3467819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BEE20-2BA6-478D-99EB-0911BA3DE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bad – What can go wrong?</a:t>
            </a:r>
          </a:p>
        </p:txBody>
      </p:sp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39760B68-5B25-435C-9A84-1E368278B1B0}"/>
              </a:ext>
            </a:extLst>
          </p:cNvPr>
          <p:cNvSpPr/>
          <p:nvPr/>
        </p:nvSpPr>
        <p:spPr>
          <a:xfrm>
            <a:off x="9052560" y="1819656"/>
            <a:ext cx="3247084" cy="1632903"/>
          </a:xfrm>
          <a:prstGeom prst="wedgeRoundRectCallout">
            <a:avLst>
              <a:gd name="adj1" fmla="val -74254"/>
              <a:gd name="adj2" fmla="val -4421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Looks like the Philippines are doing best?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E19E8F-275A-43A6-847C-EB97EA8AB8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159" y="848614"/>
            <a:ext cx="7649023" cy="40273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7E7EDA-CD1F-4FA1-940F-1D9C2033A7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0593" y="4876006"/>
            <a:ext cx="5443362" cy="4608189"/>
          </a:xfrm>
          <a:prstGeom prst="rect">
            <a:avLst/>
          </a:prstGeom>
        </p:spPr>
      </p:pic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2B66DB0C-B90F-4816-84A0-04AFFFC076B9}"/>
              </a:ext>
            </a:extLst>
          </p:cNvPr>
          <p:cNvSpPr/>
          <p:nvPr/>
        </p:nvSpPr>
        <p:spPr>
          <a:xfrm>
            <a:off x="9376716" y="5657088"/>
            <a:ext cx="3247084" cy="1632903"/>
          </a:xfrm>
          <a:prstGeom prst="wedgeRoundRectCallout">
            <a:avLst>
              <a:gd name="adj1" fmla="val -75662"/>
              <a:gd name="adj2" fmla="val -2741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This might be a better way (more discussion </a:t>
            </a:r>
            <a:r>
              <a:rPr lang="en-GB" dirty="0">
                <a:hlinkClick r:id="rId4"/>
              </a:rPr>
              <a:t>here</a:t>
            </a:r>
            <a:r>
              <a:rPr lang="en-GB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863905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D6F1B4-FA22-4BD4-B813-B863F82288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857" y="1048614"/>
            <a:ext cx="8827358" cy="5933274"/>
          </a:xfrm>
          <a:prstGeom prst="rect">
            <a:avLst/>
          </a:prstGeom>
        </p:spPr>
      </p:pic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01F303F0-CDCC-4E85-8875-FFEC5F3302F8}"/>
              </a:ext>
            </a:extLst>
          </p:cNvPr>
          <p:cNvSpPr/>
          <p:nvPr/>
        </p:nvSpPr>
        <p:spPr>
          <a:xfrm>
            <a:off x="788836" y="7380257"/>
            <a:ext cx="8428316" cy="1489423"/>
          </a:xfrm>
          <a:prstGeom prst="wedgeRoundRectCallout">
            <a:avLst>
              <a:gd name="adj1" fmla="val 28251"/>
              <a:gd name="adj2" fmla="val -8061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Looks kind of cool but what does it tell us?</a:t>
            </a:r>
          </a:p>
          <a:p>
            <a:pPr algn="ctr"/>
            <a:r>
              <a:rPr lang="en-GB" dirty="0"/>
              <a:t>For many more examples consult the </a:t>
            </a:r>
            <a:r>
              <a:rPr lang="en-GB" dirty="0">
                <a:hlinkClick r:id="rId3"/>
              </a:rPr>
              <a:t>FT’s chart doctor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00242EC-F4C3-4A0B-8A55-2109F0DCE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599" y="309281"/>
            <a:ext cx="12242201" cy="874695"/>
          </a:xfrm>
        </p:spPr>
        <p:txBody>
          <a:bodyPr/>
          <a:lstStyle/>
          <a:p>
            <a:r>
              <a:rPr lang="en-GB" dirty="0"/>
              <a:t>The bad – What can go wrong?</a:t>
            </a:r>
          </a:p>
        </p:txBody>
      </p:sp>
    </p:spTree>
    <p:extLst>
      <p:ext uri="{BB962C8B-B14F-4D97-AF65-F5344CB8AC3E}">
        <p14:creationId xmlns:p14="http://schemas.microsoft.com/office/powerpoint/2010/main" val="515401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48429-2084-4856-A2AE-44CFD9EE1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 visuals – Let’s get some data for examples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D50F90-3075-441E-8FA5-BDA30737C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598" y="1208174"/>
            <a:ext cx="12242202" cy="23407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835732-6604-4E2D-A399-CD246DC4889B}"/>
              </a:ext>
            </a:extLst>
          </p:cNvPr>
          <p:cNvSpPr txBox="1"/>
          <p:nvPr/>
        </p:nvSpPr>
        <p:spPr>
          <a:xfrm>
            <a:off x="598002" y="3684619"/>
            <a:ext cx="4550070" cy="10515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2000" dirty="0">
                <a:hlinkClick r:id="rId3"/>
              </a:rPr>
              <a:t>Data</a:t>
            </a:r>
            <a:r>
              <a:rPr lang="en-GB" sz="2000" dirty="0"/>
              <a:t> on COVID </a:t>
            </a:r>
            <a:r>
              <a:rPr lang="en-GB" sz="2000" dirty="0" err="1"/>
              <a:t>hoaxism</a:t>
            </a:r>
            <a:endParaRPr lang="en-GB" sz="2000" dirty="0"/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2000" dirty="0" err="1">
                <a:hlinkClick r:id="rId4"/>
              </a:rPr>
              <a:t>Rmd</a:t>
            </a:r>
            <a:r>
              <a:rPr lang="en-GB" sz="2000" dirty="0">
                <a:hlinkClick r:id="rId4"/>
              </a:rPr>
              <a:t> file with code for this lecture</a:t>
            </a:r>
            <a:endParaRPr lang="en-GB" sz="2000" dirty="0"/>
          </a:p>
          <a:p>
            <a:pPr marL="342900" indent="-342900">
              <a:spcAft>
                <a:spcPts val="500"/>
              </a:spcAft>
              <a:buFont typeface="Arial" panose="020B0604020202020204" pitchFamily="34" charset="0"/>
              <a:buChar char="•"/>
            </a:pPr>
            <a:r>
              <a:rPr lang="en-GB" sz="2000" dirty="0">
                <a:hlinkClick r:id="rId5"/>
              </a:rPr>
              <a:t>html file</a:t>
            </a:r>
            <a:endParaRPr lang="en-GB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2776B2-03E7-4397-94ED-BDBDD011AC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1598" y="5450073"/>
            <a:ext cx="4281327" cy="28313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51FFFC-EA0D-4F10-A75D-5CB2B3BB96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33376" y="4268462"/>
            <a:ext cx="3626493" cy="38691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C9B3E5-DC59-465E-A018-6E659AE7FB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02279" y="5033459"/>
            <a:ext cx="2972836" cy="222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818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IB_PowerpointTemplate_v2">
      <a:dk1>
        <a:srgbClr val="4F535A"/>
      </a:dk1>
      <a:lt1>
        <a:srgbClr val="FFFFFF"/>
      </a:lt1>
      <a:dk2>
        <a:srgbClr val="4F535A"/>
      </a:dk2>
      <a:lt2>
        <a:srgbClr val="ED1941"/>
      </a:lt2>
      <a:accent1>
        <a:srgbClr val="0080C6"/>
      </a:accent1>
      <a:accent2>
        <a:srgbClr val="577C96"/>
      </a:accent2>
      <a:accent3>
        <a:srgbClr val="14B1E7"/>
      </a:accent3>
      <a:accent4>
        <a:srgbClr val="2DBBAA"/>
      </a:accent4>
      <a:accent5>
        <a:srgbClr val="787E83"/>
      </a:accent5>
      <a:accent6>
        <a:srgbClr val="D8E0E6"/>
      </a:accent6>
      <a:hlink>
        <a:srgbClr val="4F535A"/>
      </a:hlink>
      <a:folHlink>
        <a:srgbClr val="4F535A"/>
      </a:folHlink>
    </a:clrScheme>
    <a:fontScheme name="Ralfs favourite">
      <a:majorFont>
        <a:latin typeface="Abadi"/>
        <a:ea typeface=""/>
        <a:cs typeface=""/>
      </a:majorFont>
      <a:minorFont>
        <a:latin typeface="Abad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 marL="284400" indent="-284400">
          <a:spcAft>
            <a:spcPts val="500"/>
          </a:spcAft>
          <a:buFont typeface="Arial" charset="0"/>
          <a:buChar char="•"/>
          <a:defRPr sz="2000"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PowerPoint 2013 Template June 2016.pptx" id="{AF4AD10F-F82D-4741-BCCC-BB2A30134D91}" vid="{CBEE5FA9-142D-4B74-95BE-9F5B6D5150C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419</Words>
  <Application>Microsoft Office PowerPoint</Application>
  <PresentationFormat>Custom</PresentationFormat>
  <Paragraphs>73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.AppleSystemUIFont</vt:lpstr>
      <vt:lpstr>.HelveticaNeueDeskInterface-Regular</vt:lpstr>
      <vt:lpstr>Abadi</vt:lpstr>
      <vt:lpstr>Arial</vt:lpstr>
      <vt:lpstr>Calibri</vt:lpstr>
      <vt:lpstr>Garamond</vt:lpstr>
      <vt:lpstr>Times New Roman</vt:lpstr>
      <vt:lpstr>Wingdings</vt:lpstr>
      <vt:lpstr>Office Theme</vt:lpstr>
      <vt:lpstr>Visions  – Often the simplest way to tell a story is a picture by Ralf Martin (r.martin@imperial.ac.uk)</vt:lpstr>
      <vt:lpstr>PowerPoint Presentation</vt:lpstr>
      <vt:lpstr>One of the greatest data story visualisations of all time:  </vt:lpstr>
      <vt:lpstr>The bad - What can go wrong?</vt:lpstr>
      <vt:lpstr>The bad - What can go wrong?</vt:lpstr>
      <vt:lpstr>The bad - What can go wrong?</vt:lpstr>
      <vt:lpstr>The bad – What can go wrong?</vt:lpstr>
      <vt:lpstr>The bad – What can go wrong?</vt:lpstr>
      <vt:lpstr>R visuals – Let’s get some data for examples</vt:lpstr>
      <vt:lpstr>Scatter ggplot– The relationship between COVID hoaxism and deaths</vt:lpstr>
      <vt:lpstr>Adding twists to your scatter plot story</vt:lpstr>
      <vt:lpstr>PowerPoint Presentation</vt:lpstr>
      <vt:lpstr>More visions (check here) </vt:lpstr>
      <vt:lpstr>Takeaways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Martin, Ralf</dc:creator>
  <cp:lastModifiedBy>Ralf Martin</cp:lastModifiedBy>
  <cp:revision>205</cp:revision>
  <dcterms:created xsi:type="dcterms:W3CDTF">2020-09-13T09:08:16Z</dcterms:created>
  <dcterms:modified xsi:type="dcterms:W3CDTF">2021-09-16T21:30:06Z</dcterms:modified>
</cp:coreProperties>
</file>

<file path=docProps/thumbnail.jpeg>
</file>